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4"/>
  </p:sldMasterIdLst>
  <p:notesMasterIdLst>
    <p:notesMasterId r:id="rId19"/>
  </p:notesMasterIdLst>
  <p:handoutMasterIdLst>
    <p:handoutMasterId r:id="rId20"/>
  </p:handoutMasterIdLst>
  <p:sldIdLst>
    <p:sldId id="290" r:id="rId5"/>
    <p:sldId id="291" r:id="rId6"/>
    <p:sldId id="295" r:id="rId7"/>
    <p:sldId id="273" r:id="rId8"/>
    <p:sldId id="276" r:id="rId9"/>
    <p:sldId id="292" r:id="rId10"/>
    <p:sldId id="278" r:id="rId11"/>
    <p:sldId id="258" r:id="rId12"/>
    <p:sldId id="268" r:id="rId13"/>
    <p:sldId id="296" r:id="rId14"/>
    <p:sldId id="280" r:id="rId15"/>
    <p:sldId id="293" r:id="rId16"/>
    <p:sldId id="294" r:id="rId17"/>
    <p:sldId id="289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85602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EE95FC5-CD6B-4A50-9262-DC414E16C3EA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r>
            <a:rPr lang="en-US" sz="2100" b="1" dirty="0">
              <a:solidFill>
                <a:schemeClr val="accent1">
                  <a:lumMod val="75000"/>
                </a:schemeClr>
              </a:solidFill>
            </a:rPr>
            <a:t>Lesson 1</a:t>
          </a:r>
          <a:r>
            <a:rPr lang="ru-RU" sz="2100" b="1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100" b="1" dirty="0">
            <a:solidFill>
              <a:schemeClr val="accent1">
                <a:lumMod val="75000"/>
              </a:schemeClr>
            </a:solidFill>
          </a:endParaRPr>
        </a:p>
        <a:p>
          <a:r>
            <a:rPr lang="en-US" sz="1800" dirty="0">
              <a:solidFill>
                <a:schemeClr val="bg2">
                  <a:lumMod val="50000"/>
                </a:schemeClr>
              </a:solidFill>
            </a:rPr>
            <a:t>Lorem ipsum dolor sit amet, consectetuer adipiscing elit</a:t>
          </a:r>
        </a:p>
      </dgm:t>
    </dgm:pt>
    <dgm:pt modelId="{75374347-884B-4721-8CFF-DF080F5B1C79}" type="parTrans" cxnId="{B3F19EC2-A372-4EC3-BFE0-C62FFDFE3DF6}">
      <dgm:prSet/>
      <dgm:spPr/>
      <dgm:t>
        <a:bodyPr/>
        <a:lstStyle/>
        <a:p>
          <a:endParaRPr lang="en-US"/>
        </a:p>
      </dgm:t>
    </dgm:pt>
    <dgm:pt modelId="{C99EBBB1-E916-471C-83C9-ABE85B42AC26}" type="sibTrans" cxnId="{B3F19EC2-A372-4EC3-BFE0-C62FFDFE3DF6}">
      <dgm:prSet phldrT="1" phldr="0"/>
      <dgm:spPr/>
      <dgm:t>
        <a:bodyPr/>
        <a:lstStyle/>
        <a:p>
          <a:endParaRPr lang="en-US"/>
        </a:p>
      </dgm:t>
    </dgm:pt>
    <dgm:pt modelId="{F05611F0-8256-4954-B6CB-ED6B4F2DD397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2.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S</a:t>
          </a:r>
          <a:r>
            <a:rPr lang="en-US" sz="1800" b="0" i="0" kern="1200" dirty="0">
              <a:solidFill>
                <a:schemeClr val="bg2">
                  <a:lumMod val="50000"/>
                </a:schemeClr>
              </a:solidFill>
            </a:rPr>
            <a:t>ed ut perspiciatis unde omnis iste natus error sit voluptatem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gm:t>
    </dgm:pt>
    <dgm:pt modelId="{CD7328D6-9FAE-4506-9BDB-E06A571EC1D4}" type="parTrans" cxnId="{914FACD2-336A-4471-9E99-312B3F8EAB04}">
      <dgm:prSet/>
      <dgm:spPr/>
      <dgm:t>
        <a:bodyPr/>
        <a:lstStyle/>
        <a:p>
          <a:endParaRPr lang="en-US"/>
        </a:p>
      </dgm:t>
    </dgm:pt>
    <dgm:pt modelId="{6BD5265A-8333-420D-BDB2-65F10B3EBD76}" type="sibTrans" cxnId="{914FACD2-336A-4471-9E99-312B3F8EAB04}">
      <dgm:prSet phldrT="2" phldr="0"/>
      <dgm:spPr/>
      <dgm:t>
        <a:bodyPr/>
        <a:lstStyle/>
        <a:p>
          <a:endParaRPr lang="en-US"/>
        </a:p>
      </dgm:t>
    </dgm:pt>
    <dgm:pt modelId="{22625139-F93A-4F3F-A7AA-4923A01AEDF3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3.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</a:t>
          </a:r>
        </a:p>
      </dgm:t>
    </dgm:pt>
    <dgm:pt modelId="{F549A0EB-6BE9-4749-8336-B02A279AE302}" type="parTrans" cxnId="{FC7721F0-429B-4CE7-BE98-C2F3C41FE9C7}">
      <dgm:prSet/>
      <dgm:spPr/>
      <dgm:t>
        <a:bodyPr/>
        <a:lstStyle/>
        <a:p>
          <a:endParaRPr lang="en-US"/>
        </a:p>
      </dgm:t>
    </dgm:pt>
    <dgm:pt modelId="{A8E2FA08-4DD4-4654-A85D-9A99162D6201}" type="sibTrans" cxnId="{FC7721F0-429B-4CE7-BE98-C2F3C41FE9C7}">
      <dgm:prSet phldrT="3" phldr="0"/>
      <dgm:spPr/>
      <dgm:t>
        <a:bodyPr/>
        <a:lstStyle/>
        <a:p>
          <a:endParaRPr lang="en-US"/>
        </a:p>
      </dgm:t>
    </dgm:pt>
    <dgm:pt modelId="{140952D0-0E1D-4F48-9F16-53581487CFA0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4.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S</a:t>
          </a:r>
          <a:r>
            <a:rPr lang="en-US" sz="1800" b="0" i="0" kern="1200" dirty="0">
              <a:solidFill>
                <a:schemeClr val="bg2">
                  <a:lumMod val="50000"/>
                </a:schemeClr>
              </a:solidFill>
            </a:rPr>
            <a:t>ed ut perspiciatis unde omnis iste natus error sit voluptatem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/>
        </a:p>
      </dgm:t>
    </dgm:pt>
    <dgm:pt modelId="{2804F27C-9BA9-4D07-AB02-74BE7DFA2C0E}" type="sibTrans" cxnId="{B07163E8-ADEC-492A-8F07-7E5786AB23AE}">
      <dgm:prSet phldrT="4" phldr="0"/>
      <dgm:spPr/>
      <dgm:t>
        <a:bodyPr/>
        <a:lstStyle/>
        <a:p>
          <a:endParaRPr lang="en-US"/>
        </a:p>
      </dgm:t>
    </dgm:pt>
    <dgm:pt modelId="{C2F8C7F7-44C4-414A-BCCD-56E91DD0A777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5.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 </a:t>
          </a:r>
        </a:p>
      </dgm:t>
    </dgm:pt>
    <dgm:pt modelId="{E6C6DF88-9436-40D7-BA84-18FE896A6151}" type="parTrans" cxnId="{14D43B81-F92D-4CD8-9D1E-78CBF092C750}">
      <dgm:prSet/>
      <dgm:spPr/>
      <dgm:t>
        <a:bodyPr/>
        <a:lstStyle/>
        <a:p>
          <a:endParaRPr lang="en-US"/>
        </a:p>
      </dgm:t>
    </dgm:pt>
    <dgm:pt modelId="{4E39967D-43EF-4F15-814A-2F491D900D43}" type="sibTrans" cxnId="{14D43B81-F92D-4CD8-9D1E-78CBF092C750}">
      <dgm:prSet phldrT="5" phldr="0"/>
      <dgm:spPr/>
      <dgm:t>
        <a:bodyPr/>
        <a:lstStyle/>
        <a:p>
          <a:endParaRPr lang="en-US"/>
        </a:p>
      </dgm:t>
    </dgm:pt>
    <dgm:pt modelId="{40FE0EB9-B287-43F6-ABB4-527CB1B94B4A}" type="pres">
      <dgm:prSet presAssocID="{D0F07F19-1F50-4B42-A7A0-278DF9D25BB1}" presName="diagram" presStyleCnt="0">
        <dgm:presLayoutVars>
          <dgm:dir/>
          <dgm:resizeHandles val="exact"/>
        </dgm:presLayoutVars>
      </dgm:prSet>
      <dgm:spPr/>
    </dgm:pt>
    <dgm:pt modelId="{8B70BCB8-2CA8-4281-8C3E-9646AA407DE2}" type="pres">
      <dgm:prSet presAssocID="{2EE95FC5-CD6B-4A50-9262-DC414E16C3EA}" presName="node" presStyleLbl="node1" presStyleIdx="0" presStyleCnt="5" custScaleX="115064" custLinFactNeighborX="976">
        <dgm:presLayoutVars>
          <dgm:bulletEnabled val="1"/>
        </dgm:presLayoutVars>
      </dgm:prSet>
      <dgm:spPr/>
    </dgm:pt>
    <dgm:pt modelId="{E02BC8AD-DDC2-43A7-BB43-F6F8D8BD6340}" type="pres">
      <dgm:prSet presAssocID="{C99EBBB1-E916-471C-83C9-ABE85B42AC26}" presName="sibTrans" presStyleCnt="0"/>
      <dgm:spPr/>
    </dgm:pt>
    <dgm:pt modelId="{B86E23A3-742D-4587-88CF-2D56A8442149}" type="pres">
      <dgm:prSet presAssocID="{F05611F0-8256-4954-B6CB-ED6B4F2DD397}" presName="node" presStyleLbl="node1" presStyleIdx="1" presStyleCnt="5" custScaleX="115064" custLinFactNeighborX="976">
        <dgm:presLayoutVars>
          <dgm:bulletEnabled val="1"/>
        </dgm:presLayoutVars>
      </dgm:prSet>
      <dgm:spPr/>
    </dgm:pt>
    <dgm:pt modelId="{87C885F5-93E2-4D86-AAEA-8BD12E68F9BB}" type="pres">
      <dgm:prSet presAssocID="{6BD5265A-8333-420D-BDB2-65F10B3EBD76}" presName="sibTrans" presStyleCnt="0"/>
      <dgm:spPr/>
    </dgm:pt>
    <dgm:pt modelId="{D64973A5-4E87-44F1-B369-B0D5E0C2A462}" type="pres">
      <dgm:prSet presAssocID="{22625139-F93A-4F3F-A7AA-4923A01AEDF3}" presName="node" presStyleLbl="node1" presStyleIdx="2" presStyleCnt="5" custScaleX="115064" custLinFactNeighborX="976">
        <dgm:presLayoutVars>
          <dgm:bulletEnabled val="1"/>
        </dgm:presLayoutVars>
      </dgm:prSet>
      <dgm:spPr/>
    </dgm:pt>
    <dgm:pt modelId="{A8EBA167-82EB-4D7C-98F7-2AB66BCE8A90}" type="pres">
      <dgm:prSet presAssocID="{A8E2FA08-4DD4-4654-A85D-9A99162D6201}" presName="sibTrans" presStyleCnt="0"/>
      <dgm:spPr/>
    </dgm:pt>
    <dgm:pt modelId="{18405FE4-7B27-4C69-B6FE-12C8B84249EF}" type="pres">
      <dgm:prSet presAssocID="{140952D0-0E1D-4F48-9F16-53581487CFA0}" presName="node" presStyleLbl="node1" presStyleIdx="3" presStyleCnt="5" custScaleX="115064" custLinFactNeighborX="976">
        <dgm:presLayoutVars>
          <dgm:bulletEnabled val="1"/>
        </dgm:presLayoutVars>
      </dgm:prSet>
      <dgm:spPr/>
    </dgm:pt>
    <dgm:pt modelId="{4F5C547E-E40F-424A-82FA-BB8EDB1515B0}" type="pres">
      <dgm:prSet presAssocID="{2804F27C-9BA9-4D07-AB02-74BE7DFA2C0E}" presName="sibTrans" presStyleCnt="0"/>
      <dgm:spPr/>
    </dgm:pt>
    <dgm:pt modelId="{435C0E89-FD70-4DD9-A771-832DBFC9ACBC}" type="pres">
      <dgm:prSet presAssocID="{C2F8C7F7-44C4-414A-BCCD-56E91DD0A777}" presName="node" presStyleLbl="node1" presStyleIdx="4" presStyleCnt="5" custScaleX="115064" custLinFactNeighborX="976">
        <dgm:presLayoutVars>
          <dgm:bulletEnabled val="1"/>
        </dgm:presLayoutVars>
      </dgm:prSet>
      <dgm:spPr/>
    </dgm:pt>
  </dgm:ptLst>
  <dgm:cxnLst>
    <dgm:cxn modelId="{C3C9D92A-4F8E-4228-8DF6-5BC8FFC105E0}" type="presOf" srcId="{2EE95FC5-CD6B-4A50-9262-DC414E16C3EA}" destId="{8B70BCB8-2CA8-4281-8C3E-9646AA407DE2}" srcOrd="0" destOrd="0" presId="urn:microsoft.com/office/officeart/2005/8/layout/default"/>
    <dgm:cxn modelId="{E9B19438-D9F1-42E9-B97B-ECEA234AED50}" type="presOf" srcId="{F05611F0-8256-4954-B6CB-ED6B4F2DD397}" destId="{B86E23A3-742D-4587-88CF-2D56A8442149}" srcOrd="0" destOrd="0" presId="urn:microsoft.com/office/officeart/2005/8/layout/default"/>
    <dgm:cxn modelId="{D6CBE33F-90E3-4C8D-B80F-821ED7205D90}" type="presOf" srcId="{140952D0-0E1D-4F48-9F16-53581487CFA0}" destId="{18405FE4-7B27-4C69-B6FE-12C8B84249EF}" srcOrd="0" destOrd="0" presId="urn:microsoft.com/office/officeart/2005/8/layout/default"/>
    <dgm:cxn modelId="{14D43B81-F92D-4CD8-9D1E-78CBF092C750}" srcId="{D0F07F19-1F50-4B42-A7A0-278DF9D25BB1}" destId="{C2F8C7F7-44C4-414A-BCCD-56E91DD0A777}" srcOrd="4" destOrd="0" parTransId="{E6C6DF88-9436-40D7-BA84-18FE896A6151}" sibTransId="{4E39967D-43EF-4F15-814A-2F491D900D43}"/>
    <dgm:cxn modelId="{B3F19EC2-A372-4EC3-BFE0-C62FFDFE3DF6}" srcId="{D0F07F19-1F50-4B42-A7A0-278DF9D25BB1}" destId="{2EE95FC5-CD6B-4A50-9262-DC414E16C3EA}" srcOrd="0" destOrd="0" parTransId="{75374347-884B-4721-8CFF-DF080F5B1C79}" sibTransId="{C99EBBB1-E916-471C-83C9-ABE85B42AC26}"/>
    <dgm:cxn modelId="{914FACD2-336A-4471-9E99-312B3F8EAB04}" srcId="{D0F07F19-1F50-4B42-A7A0-278DF9D25BB1}" destId="{F05611F0-8256-4954-B6CB-ED6B4F2DD397}" srcOrd="1" destOrd="0" parTransId="{CD7328D6-9FAE-4506-9BDB-E06A571EC1D4}" sibTransId="{6BD5265A-8333-420D-BDB2-65F10B3EBD76}"/>
    <dgm:cxn modelId="{6F765DD9-BF93-49A8-A6EA-AB13464D24B0}" type="presOf" srcId="{C2F8C7F7-44C4-414A-BCCD-56E91DD0A777}" destId="{435C0E89-FD70-4DD9-A771-832DBFC9ACBC}" srcOrd="0" destOrd="0" presId="urn:microsoft.com/office/officeart/2005/8/layout/default"/>
    <dgm:cxn modelId="{6D195AE4-39B4-45CF-9D82-CF1593D393F6}" type="presOf" srcId="{22625139-F93A-4F3F-A7AA-4923A01AEDF3}" destId="{D64973A5-4E87-44F1-B369-B0D5E0C2A462}" srcOrd="0" destOrd="0" presId="urn:microsoft.com/office/officeart/2005/8/layout/default"/>
    <dgm:cxn modelId="{38B196E4-A718-4E5E-8B33-DFB2B77FDE42}" type="presOf" srcId="{D0F07F19-1F50-4B42-A7A0-278DF9D25BB1}" destId="{40FE0EB9-B287-43F6-ABB4-527CB1B94B4A}" srcOrd="0" destOrd="0" presId="urn:microsoft.com/office/officeart/2005/8/layout/default"/>
    <dgm:cxn modelId="{B07163E8-ADEC-492A-8F07-7E5786AB23AE}" srcId="{D0F07F19-1F50-4B42-A7A0-278DF9D25BB1}" destId="{140952D0-0E1D-4F48-9F16-53581487CFA0}" srcOrd="3" destOrd="0" parTransId="{790C446F-6917-41E7-BE01-7AFE2676D505}" sibTransId="{2804F27C-9BA9-4D07-AB02-74BE7DFA2C0E}"/>
    <dgm:cxn modelId="{FC7721F0-429B-4CE7-BE98-C2F3C41FE9C7}" srcId="{D0F07F19-1F50-4B42-A7A0-278DF9D25BB1}" destId="{22625139-F93A-4F3F-A7AA-4923A01AEDF3}" srcOrd="2" destOrd="0" parTransId="{F549A0EB-6BE9-4749-8336-B02A279AE302}" sibTransId="{A8E2FA08-4DD4-4654-A85D-9A99162D6201}"/>
    <dgm:cxn modelId="{D17F6962-6CF2-4448-8F2E-27A7CB5CAB16}" type="presParOf" srcId="{40FE0EB9-B287-43F6-ABB4-527CB1B94B4A}" destId="{8B70BCB8-2CA8-4281-8C3E-9646AA407DE2}" srcOrd="0" destOrd="0" presId="urn:microsoft.com/office/officeart/2005/8/layout/default"/>
    <dgm:cxn modelId="{6873F57A-5B91-48FC-9B1A-61BEA27CBE90}" type="presParOf" srcId="{40FE0EB9-B287-43F6-ABB4-527CB1B94B4A}" destId="{E02BC8AD-DDC2-43A7-BB43-F6F8D8BD6340}" srcOrd="1" destOrd="0" presId="urn:microsoft.com/office/officeart/2005/8/layout/default"/>
    <dgm:cxn modelId="{FC4588CA-0BEE-4DE6-9726-93F413184C3C}" type="presParOf" srcId="{40FE0EB9-B287-43F6-ABB4-527CB1B94B4A}" destId="{B86E23A3-742D-4587-88CF-2D56A8442149}" srcOrd="2" destOrd="0" presId="urn:microsoft.com/office/officeart/2005/8/layout/default"/>
    <dgm:cxn modelId="{4178A0A8-8F80-4691-AE60-A912EF83DE0A}" type="presParOf" srcId="{40FE0EB9-B287-43F6-ABB4-527CB1B94B4A}" destId="{87C885F5-93E2-4D86-AAEA-8BD12E68F9BB}" srcOrd="3" destOrd="0" presId="urn:microsoft.com/office/officeart/2005/8/layout/default"/>
    <dgm:cxn modelId="{48A25CA2-D3C2-4FFF-9454-ED9B5A503F99}" type="presParOf" srcId="{40FE0EB9-B287-43F6-ABB4-527CB1B94B4A}" destId="{D64973A5-4E87-44F1-B369-B0D5E0C2A462}" srcOrd="4" destOrd="0" presId="urn:microsoft.com/office/officeart/2005/8/layout/default"/>
    <dgm:cxn modelId="{CC1DEFB1-6415-405C-B19F-8F58824BC103}" type="presParOf" srcId="{40FE0EB9-B287-43F6-ABB4-527CB1B94B4A}" destId="{A8EBA167-82EB-4D7C-98F7-2AB66BCE8A90}" srcOrd="5" destOrd="0" presId="urn:microsoft.com/office/officeart/2005/8/layout/default"/>
    <dgm:cxn modelId="{EF92A80F-281E-414F-A2E2-B426E7254CC3}" type="presParOf" srcId="{40FE0EB9-B287-43F6-ABB4-527CB1B94B4A}" destId="{18405FE4-7B27-4C69-B6FE-12C8B84249EF}" srcOrd="6" destOrd="0" presId="urn:microsoft.com/office/officeart/2005/8/layout/default"/>
    <dgm:cxn modelId="{92AFC3EA-4297-4063-94E0-C5A1BE863E54}" type="presParOf" srcId="{40FE0EB9-B287-43F6-ABB4-527CB1B94B4A}" destId="{4F5C547E-E40F-424A-82FA-BB8EDB1515B0}" srcOrd="7" destOrd="0" presId="urn:microsoft.com/office/officeart/2005/8/layout/default"/>
    <dgm:cxn modelId="{CBB0F55F-5C58-443F-989A-EC667A9C4731}" type="presParOf" srcId="{40FE0EB9-B287-43F6-ABB4-527CB1B94B4A}" destId="{435C0E89-FD70-4DD9-A771-832DBFC9ACB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EE95FC5-CD6B-4A50-9262-DC414E16C3EA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r>
            <a:rPr lang="en-US" sz="2100" b="1" dirty="0">
              <a:solidFill>
                <a:schemeClr val="accent1">
                  <a:lumMod val="75000"/>
                </a:schemeClr>
              </a:solidFill>
            </a:rPr>
            <a:t>Lesson 1</a:t>
          </a:r>
          <a:r>
            <a:rPr lang="ru-RU" sz="2100" b="1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100" b="1" dirty="0">
            <a:solidFill>
              <a:schemeClr val="accent1">
                <a:lumMod val="75000"/>
              </a:schemeClr>
            </a:solidFill>
          </a:endParaRPr>
        </a:p>
        <a:p>
          <a:r>
            <a:rPr lang="en-US" sz="1800" dirty="0">
              <a:solidFill>
                <a:schemeClr val="bg2">
                  <a:lumMod val="50000"/>
                </a:schemeClr>
              </a:solidFill>
            </a:rPr>
            <a:t>Lorem ipsum dolor sit amet, consectetuer adipiscing elit</a:t>
          </a:r>
        </a:p>
      </dgm:t>
    </dgm:pt>
    <dgm:pt modelId="{75374347-884B-4721-8CFF-DF080F5B1C79}" type="parTrans" cxnId="{B3F19EC2-A372-4EC3-BFE0-C62FFDFE3DF6}">
      <dgm:prSet/>
      <dgm:spPr/>
      <dgm:t>
        <a:bodyPr/>
        <a:lstStyle/>
        <a:p>
          <a:endParaRPr lang="en-US"/>
        </a:p>
      </dgm:t>
    </dgm:pt>
    <dgm:pt modelId="{C99EBBB1-E916-471C-83C9-ABE85B42AC26}" type="sibTrans" cxnId="{B3F19EC2-A372-4EC3-BFE0-C62FFDFE3DF6}">
      <dgm:prSet phldrT="1" phldr="0"/>
      <dgm:spPr/>
      <dgm:t>
        <a:bodyPr/>
        <a:lstStyle/>
        <a:p>
          <a:endParaRPr lang="en-US"/>
        </a:p>
      </dgm:t>
    </dgm:pt>
    <dgm:pt modelId="{F05611F0-8256-4954-B6CB-ED6B4F2DD397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2.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S</a:t>
          </a:r>
          <a:r>
            <a:rPr lang="en-US" sz="1800" b="0" i="0" kern="1200" dirty="0">
              <a:solidFill>
                <a:schemeClr val="bg2">
                  <a:lumMod val="50000"/>
                </a:schemeClr>
              </a:solidFill>
            </a:rPr>
            <a:t>ed ut perspiciatis unde omnis iste natus error sit voluptatem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gm:t>
    </dgm:pt>
    <dgm:pt modelId="{CD7328D6-9FAE-4506-9BDB-E06A571EC1D4}" type="parTrans" cxnId="{914FACD2-336A-4471-9E99-312B3F8EAB04}">
      <dgm:prSet/>
      <dgm:spPr/>
      <dgm:t>
        <a:bodyPr/>
        <a:lstStyle/>
        <a:p>
          <a:endParaRPr lang="en-US"/>
        </a:p>
      </dgm:t>
    </dgm:pt>
    <dgm:pt modelId="{6BD5265A-8333-420D-BDB2-65F10B3EBD76}" type="sibTrans" cxnId="{914FACD2-336A-4471-9E99-312B3F8EAB04}">
      <dgm:prSet phldrT="2" phldr="0"/>
      <dgm:spPr/>
      <dgm:t>
        <a:bodyPr/>
        <a:lstStyle/>
        <a:p>
          <a:endParaRPr lang="en-US"/>
        </a:p>
      </dgm:t>
    </dgm:pt>
    <dgm:pt modelId="{22625139-F93A-4F3F-A7AA-4923A01AEDF3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3.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</a:t>
          </a:r>
        </a:p>
      </dgm:t>
    </dgm:pt>
    <dgm:pt modelId="{F549A0EB-6BE9-4749-8336-B02A279AE302}" type="parTrans" cxnId="{FC7721F0-429B-4CE7-BE98-C2F3C41FE9C7}">
      <dgm:prSet/>
      <dgm:spPr/>
      <dgm:t>
        <a:bodyPr/>
        <a:lstStyle/>
        <a:p>
          <a:endParaRPr lang="en-US"/>
        </a:p>
      </dgm:t>
    </dgm:pt>
    <dgm:pt modelId="{A8E2FA08-4DD4-4654-A85D-9A99162D6201}" type="sibTrans" cxnId="{FC7721F0-429B-4CE7-BE98-C2F3C41FE9C7}">
      <dgm:prSet phldrT="3" phldr="0"/>
      <dgm:spPr/>
      <dgm:t>
        <a:bodyPr/>
        <a:lstStyle/>
        <a:p>
          <a:endParaRPr lang="en-US"/>
        </a:p>
      </dgm:t>
    </dgm:pt>
    <dgm:pt modelId="{140952D0-0E1D-4F48-9F16-53581487CFA0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4.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S</a:t>
          </a:r>
          <a:r>
            <a:rPr lang="en-US" sz="1800" b="0" i="0" kern="1200" dirty="0">
              <a:solidFill>
                <a:schemeClr val="bg2">
                  <a:lumMod val="50000"/>
                </a:schemeClr>
              </a:solidFill>
            </a:rPr>
            <a:t>ed ut perspiciatis unde omnis iste natus error sit voluptatem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/>
        </a:p>
      </dgm:t>
    </dgm:pt>
    <dgm:pt modelId="{2804F27C-9BA9-4D07-AB02-74BE7DFA2C0E}" type="sibTrans" cxnId="{B07163E8-ADEC-492A-8F07-7E5786AB23AE}">
      <dgm:prSet phldrT="4" phldr="0"/>
      <dgm:spPr/>
      <dgm:t>
        <a:bodyPr/>
        <a:lstStyle/>
        <a:p>
          <a:endParaRPr lang="en-US"/>
        </a:p>
      </dgm:t>
    </dgm:pt>
    <dgm:pt modelId="{C2F8C7F7-44C4-414A-BCCD-56E91DD0A777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5.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 </a:t>
          </a:r>
        </a:p>
      </dgm:t>
    </dgm:pt>
    <dgm:pt modelId="{E6C6DF88-9436-40D7-BA84-18FE896A6151}" type="parTrans" cxnId="{14D43B81-F92D-4CD8-9D1E-78CBF092C750}">
      <dgm:prSet/>
      <dgm:spPr/>
      <dgm:t>
        <a:bodyPr/>
        <a:lstStyle/>
        <a:p>
          <a:endParaRPr lang="en-US"/>
        </a:p>
      </dgm:t>
    </dgm:pt>
    <dgm:pt modelId="{4E39967D-43EF-4F15-814A-2F491D900D43}" type="sibTrans" cxnId="{14D43B81-F92D-4CD8-9D1E-78CBF092C750}">
      <dgm:prSet phldrT="5" phldr="0"/>
      <dgm:spPr/>
      <dgm:t>
        <a:bodyPr/>
        <a:lstStyle/>
        <a:p>
          <a:endParaRPr lang="en-US"/>
        </a:p>
      </dgm:t>
    </dgm:pt>
    <dgm:pt modelId="{40FE0EB9-B287-43F6-ABB4-527CB1B94B4A}" type="pres">
      <dgm:prSet presAssocID="{D0F07F19-1F50-4B42-A7A0-278DF9D25BB1}" presName="diagram" presStyleCnt="0">
        <dgm:presLayoutVars>
          <dgm:dir/>
          <dgm:resizeHandles val="exact"/>
        </dgm:presLayoutVars>
      </dgm:prSet>
      <dgm:spPr/>
    </dgm:pt>
    <dgm:pt modelId="{8B70BCB8-2CA8-4281-8C3E-9646AA407DE2}" type="pres">
      <dgm:prSet presAssocID="{2EE95FC5-CD6B-4A50-9262-DC414E16C3EA}" presName="node" presStyleLbl="node1" presStyleIdx="0" presStyleCnt="5" custScaleX="115064" custLinFactNeighborX="976">
        <dgm:presLayoutVars>
          <dgm:bulletEnabled val="1"/>
        </dgm:presLayoutVars>
      </dgm:prSet>
      <dgm:spPr/>
    </dgm:pt>
    <dgm:pt modelId="{E02BC8AD-DDC2-43A7-BB43-F6F8D8BD6340}" type="pres">
      <dgm:prSet presAssocID="{C99EBBB1-E916-471C-83C9-ABE85B42AC26}" presName="sibTrans" presStyleCnt="0"/>
      <dgm:spPr/>
    </dgm:pt>
    <dgm:pt modelId="{B86E23A3-742D-4587-88CF-2D56A8442149}" type="pres">
      <dgm:prSet presAssocID="{F05611F0-8256-4954-B6CB-ED6B4F2DD397}" presName="node" presStyleLbl="node1" presStyleIdx="1" presStyleCnt="5" custScaleX="115064" custLinFactNeighborX="976">
        <dgm:presLayoutVars>
          <dgm:bulletEnabled val="1"/>
        </dgm:presLayoutVars>
      </dgm:prSet>
      <dgm:spPr/>
    </dgm:pt>
    <dgm:pt modelId="{87C885F5-93E2-4D86-AAEA-8BD12E68F9BB}" type="pres">
      <dgm:prSet presAssocID="{6BD5265A-8333-420D-BDB2-65F10B3EBD76}" presName="sibTrans" presStyleCnt="0"/>
      <dgm:spPr/>
    </dgm:pt>
    <dgm:pt modelId="{D64973A5-4E87-44F1-B369-B0D5E0C2A462}" type="pres">
      <dgm:prSet presAssocID="{22625139-F93A-4F3F-A7AA-4923A01AEDF3}" presName="node" presStyleLbl="node1" presStyleIdx="2" presStyleCnt="5" custScaleX="115064" custLinFactNeighborX="976">
        <dgm:presLayoutVars>
          <dgm:bulletEnabled val="1"/>
        </dgm:presLayoutVars>
      </dgm:prSet>
      <dgm:spPr/>
    </dgm:pt>
    <dgm:pt modelId="{A8EBA167-82EB-4D7C-98F7-2AB66BCE8A90}" type="pres">
      <dgm:prSet presAssocID="{A8E2FA08-4DD4-4654-A85D-9A99162D6201}" presName="sibTrans" presStyleCnt="0"/>
      <dgm:spPr/>
    </dgm:pt>
    <dgm:pt modelId="{18405FE4-7B27-4C69-B6FE-12C8B84249EF}" type="pres">
      <dgm:prSet presAssocID="{140952D0-0E1D-4F48-9F16-53581487CFA0}" presName="node" presStyleLbl="node1" presStyleIdx="3" presStyleCnt="5" custScaleX="115064" custLinFactNeighborX="976">
        <dgm:presLayoutVars>
          <dgm:bulletEnabled val="1"/>
        </dgm:presLayoutVars>
      </dgm:prSet>
      <dgm:spPr/>
    </dgm:pt>
    <dgm:pt modelId="{4F5C547E-E40F-424A-82FA-BB8EDB1515B0}" type="pres">
      <dgm:prSet presAssocID="{2804F27C-9BA9-4D07-AB02-74BE7DFA2C0E}" presName="sibTrans" presStyleCnt="0"/>
      <dgm:spPr/>
    </dgm:pt>
    <dgm:pt modelId="{435C0E89-FD70-4DD9-A771-832DBFC9ACBC}" type="pres">
      <dgm:prSet presAssocID="{C2F8C7F7-44C4-414A-BCCD-56E91DD0A777}" presName="node" presStyleLbl="node1" presStyleIdx="4" presStyleCnt="5" custScaleX="115064" custLinFactNeighborX="976">
        <dgm:presLayoutVars>
          <dgm:bulletEnabled val="1"/>
        </dgm:presLayoutVars>
      </dgm:prSet>
      <dgm:spPr/>
    </dgm:pt>
  </dgm:ptLst>
  <dgm:cxnLst>
    <dgm:cxn modelId="{C3C9D92A-4F8E-4228-8DF6-5BC8FFC105E0}" type="presOf" srcId="{2EE95FC5-CD6B-4A50-9262-DC414E16C3EA}" destId="{8B70BCB8-2CA8-4281-8C3E-9646AA407DE2}" srcOrd="0" destOrd="0" presId="urn:microsoft.com/office/officeart/2005/8/layout/default"/>
    <dgm:cxn modelId="{E9B19438-D9F1-42E9-B97B-ECEA234AED50}" type="presOf" srcId="{F05611F0-8256-4954-B6CB-ED6B4F2DD397}" destId="{B86E23A3-742D-4587-88CF-2D56A8442149}" srcOrd="0" destOrd="0" presId="urn:microsoft.com/office/officeart/2005/8/layout/default"/>
    <dgm:cxn modelId="{D6CBE33F-90E3-4C8D-B80F-821ED7205D90}" type="presOf" srcId="{140952D0-0E1D-4F48-9F16-53581487CFA0}" destId="{18405FE4-7B27-4C69-B6FE-12C8B84249EF}" srcOrd="0" destOrd="0" presId="urn:microsoft.com/office/officeart/2005/8/layout/default"/>
    <dgm:cxn modelId="{14D43B81-F92D-4CD8-9D1E-78CBF092C750}" srcId="{D0F07F19-1F50-4B42-A7A0-278DF9D25BB1}" destId="{C2F8C7F7-44C4-414A-BCCD-56E91DD0A777}" srcOrd="4" destOrd="0" parTransId="{E6C6DF88-9436-40D7-BA84-18FE896A6151}" sibTransId="{4E39967D-43EF-4F15-814A-2F491D900D43}"/>
    <dgm:cxn modelId="{B3F19EC2-A372-4EC3-BFE0-C62FFDFE3DF6}" srcId="{D0F07F19-1F50-4B42-A7A0-278DF9D25BB1}" destId="{2EE95FC5-CD6B-4A50-9262-DC414E16C3EA}" srcOrd="0" destOrd="0" parTransId="{75374347-884B-4721-8CFF-DF080F5B1C79}" sibTransId="{C99EBBB1-E916-471C-83C9-ABE85B42AC26}"/>
    <dgm:cxn modelId="{914FACD2-336A-4471-9E99-312B3F8EAB04}" srcId="{D0F07F19-1F50-4B42-A7A0-278DF9D25BB1}" destId="{F05611F0-8256-4954-B6CB-ED6B4F2DD397}" srcOrd="1" destOrd="0" parTransId="{CD7328D6-9FAE-4506-9BDB-E06A571EC1D4}" sibTransId="{6BD5265A-8333-420D-BDB2-65F10B3EBD76}"/>
    <dgm:cxn modelId="{6F765DD9-BF93-49A8-A6EA-AB13464D24B0}" type="presOf" srcId="{C2F8C7F7-44C4-414A-BCCD-56E91DD0A777}" destId="{435C0E89-FD70-4DD9-A771-832DBFC9ACBC}" srcOrd="0" destOrd="0" presId="urn:microsoft.com/office/officeart/2005/8/layout/default"/>
    <dgm:cxn modelId="{6D195AE4-39B4-45CF-9D82-CF1593D393F6}" type="presOf" srcId="{22625139-F93A-4F3F-A7AA-4923A01AEDF3}" destId="{D64973A5-4E87-44F1-B369-B0D5E0C2A462}" srcOrd="0" destOrd="0" presId="urn:microsoft.com/office/officeart/2005/8/layout/default"/>
    <dgm:cxn modelId="{38B196E4-A718-4E5E-8B33-DFB2B77FDE42}" type="presOf" srcId="{D0F07F19-1F50-4B42-A7A0-278DF9D25BB1}" destId="{40FE0EB9-B287-43F6-ABB4-527CB1B94B4A}" srcOrd="0" destOrd="0" presId="urn:microsoft.com/office/officeart/2005/8/layout/default"/>
    <dgm:cxn modelId="{B07163E8-ADEC-492A-8F07-7E5786AB23AE}" srcId="{D0F07F19-1F50-4B42-A7A0-278DF9D25BB1}" destId="{140952D0-0E1D-4F48-9F16-53581487CFA0}" srcOrd="3" destOrd="0" parTransId="{790C446F-6917-41E7-BE01-7AFE2676D505}" sibTransId="{2804F27C-9BA9-4D07-AB02-74BE7DFA2C0E}"/>
    <dgm:cxn modelId="{FC7721F0-429B-4CE7-BE98-C2F3C41FE9C7}" srcId="{D0F07F19-1F50-4B42-A7A0-278DF9D25BB1}" destId="{22625139-F93A-4F3F-A7AA-4923A01AEDF3}" srcOrd="2" destOrd="0" parTransId="{F549A0EB-6BE9-4749-8336-B02A279AE302}" sibTransId="{A8E2FA08-4DD4-4654-A85D-9A99162D6201}"/>
    <dgm:cxn modelId="{D17F6962-6CF2-4448-8F2E-27A7CB5CAB16}" type="presParOf" srcId="{40FE0EB9-B287-43F6-ABB4-527CB1B94B4A}" destId="{8B70BCB8-2CA8-4281-8C3E-9646AA407DE2}" srcOrd="0" destOrd="0" presId="urn:microsoft.com/office/officeart/2005/8/layout/default"/>
    <dgm:cxn modelId="{6873F57A-5B91-48FC-9B1A-61BEA27CBE90}" type="presParOf" srcId="{40FE0EB9-B287-43F6-ABB4-527CB1B94B4A}" destId="{E02BC8AD-DDC2-43A7-BB43-F6F8D8BD6340}" srcOrd="1" destOrd="0" presId="urn:microsoft.com/office/officeart/2005/8/layout/default"/>
    <dgm:cxn modelId="{FC4588CA-0BEE-4DE6-9726-93F413184C3C}" type="presParOf" srcId="{40FE0EB9-B287-43F6-ABB4-527CB1B94B4A}" destId="{B86E23A3-742D-4587-88CF-2D56A8442149}" srcOrd="2" destOrd="0" presId="urn:microsoft.com/office/officeart/2005/8/layout/default"/>
    <dgm:cxn modelId="{4178A0A8-8F80-4691-AE60-A912EF83DE0A}" type="presParOf" srcId="{40FE0EB9-B287-43F6-ABB4-527CB1B94B4A}" destId="{87C885F5-93E2-4D86-AAEA-8BD12E68F9BB}" srcOrd="3" destOrd="0" presId="urn:microsoft.com/office/officeart/2005/8/layout/default"/>
    <dgm:cxn modelId="{48A25CA2-D3C2-4FFF-9454-ED9B5A503F99}" type="presParOf" srcId="{40FE0EB9-B287-43F6-ABB4-527CB1B94B4A}" destId="{D64973A5-4E87-44F1-B369-B0D5E0C2A462}" srcOrd="4" destOrd="0" presId="urn:microsoft.com/office/officeart/2005/8/layout/default"/>
    <dgm:cxn modelId="{CC1DEFB1-6415-405C-B19F-8F58824BC103}" type="presParOf" srcId="{40FE0EB9-B287-43F6-ABB4-527CB1B94B4A}" destId="{A8EBA167-82EB-4D7C-98F7-2AB66BCE8A90}" srcOrd="5" destOrd="0" presId="urn:microsoft.com/office/officeart/2005/8/layout/default"/>
    <dgm:cxn modelId="{EF92A80F-281E-414F-A2E2-B426E7254CC3}" type="presParOf" srcId="{40FE0EB9-B287-43F6-ABB4-527CB1B94B4A}" destId="{18405FE4-7B27-4C69-B6FE-12C8B84249EF}" srcOrd="6" destOrd="0" presId="urn:microsoft.com/office/officeart/2005/8/layout/default"/>
    <dgm:cxn modelId="{92AFC3EA-4297-4063-94E0-C5A1BE863E54}" type="presParOf" srcId="{40FE0EB9-B287-43F6-ABB4-527CB1B94B4A}" destId="{4F5C547E-E40F-424A-82FA-BB8EDB1515B0}" srcOrd="7" destOrd="0" presId="urn:microsoft.com/office/officeart/2005/8/layout/default"/>
    <dgm:cxn modelId="{CBB0F55F-5C58-443F-989A-EC667A9C4731}" type="presParOf" srcId="{40FE0EB9-B287-43F6-ABB4-527CB1B94B4A}" destId="{435C0E89-FD70-4DD9-A771-832DBFC9ACB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92373DC-11B1-4708-92E2-E1B8EB8D76D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5_2" csCatId="accent5" phldr="1"/>
      <dgm:spPr/>
    </dgm:pt>
    <dgm:pt modelId="{7084B800-7E1D-4DA6-89C0-37EA52DDBCB8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100" dirty="0">
              <a:solidFill>
                <a:schemeClr val="bg2">
                  <a:lumMod val="50000"/>
                </a:schemeClr>
              </a:solidFill>
            </a:rPr>
            <a:t>Lorem Ipsum</a:t>
          </a:r>
          <a:r>
            <a:rPr lang="ru-RU" sz="2100" dirty="0">
              <a:solidFill>
                <a:schemeClr val="bg2">
                  <a:lumMod val="50000"/>
                </a:schemeClr>
              </a:solidFill>
            </a:rPr>
            <a:t> </a:t>
          </a:r>
          <a:r>
            <a:rPr lang="en-US" sz="2100" dirty="0">
              <a:solidFill>
                <a:schemeClr val="bg2">
                  <a:lumMod val="50000"/>
                </a:schemeClr>
              </a:solidFill>
            </a:rPr>
            <a:t>Dolor Sit Amet</a:t>
          </a:r>
          <a:endParaRPr lang="ru-RU" sz="2100" dirty="0">
            <a:solidFill>
              <a:schemeClr val="bg2">
                <a:lumMod val="50000"/>
              </a:schemeClr>
            </a:solidFill>
          </a:endParaRPr>
        </a:p>
      </dgm:t>
    </dgm:pt>
    <dgm:pt modelId="{E459F664-A62C-4466-90D1-14D94F7456F9}" type="parTrans" cxnId="{D7BBB8C6-B60F-4050-B5C1-3F3A86AF4294}">
      <dgm:prSet/>
      <dgm:spPr/>
      <dgm:t>
        <a:bodyPr/>
        <a:lstStyle/>
        <a:p>
          <a:endParaRPr lang="ru-RU"/>
        </a:p>
      </dgm:t>
    </dgm:pt>
    <dgm:pt modelId="{29667D30-8073-4626-A65C-0442C9DA4455}" type="sibTrans" cxnId="{D7BBB8C6-B60F-4050-B5C1-3F3A86AF4294}">
      <dgm:prSet/>
      <dgm:spPr/>
      <dgm:t>
        <a:bodyPr/>
        <a:lstStyle/>
        <a:p>
          <a:endParaRPr lang="ru-RU"/>
        </a:p>
      </dgm:t>
    </dgm:pt>
    <dgm:pt modelId="{4786322A-3DB1-4B13-A039-9C2B4BD33902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Maecenas porttitor congue</a:t>
          </a:r>
          <a:endParaRPr lang="ru-RU" sz="21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gm:t>
    </dgm:pt>
    <dgm:pt modelId="{4F3F2426-EA56-4F79-A02F-DE7A210D680D}" type="parTrans" cxnId="{07D1F65C-7C41-4EB6-A133-CA7F29791640}">
      <dgm:prSet/>
      <dgm:spPr/>
      <dgm:t>
        <a:bodyPr/>
        <a:lstStyle/>
        <a:p>
          <a:endParaRPr lang="ru-RU"/>
        </a:p>
      </dgm:t>
    </dgm:pt>
    <dgm:pt modelId="{7D0A801E-90E9-4D73-A31E-D58F04D3BBF2}" type="sibTrans" cxnId="{07D1F65C-7C41-4EB6-A133-CA7F29791640}">
      <dgm:prSet/>
      <dgm:spPr/>
      <dgm:t>
        <a:bodyPr/>
        <a:lstStyle/>
        <a:p>
          <a:endParaRPr lang="ru-RU"/>
        </a:p>
      </dgm:t>
    </dgm:pt>
    <dgm:pt modelId="{5A259F57-B5C4-40C5-939D-A7C21B16FB47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Nunc viverra imperdiet enim</a:t>
          </a:r>
          <a:endParaRPr lang="ru-RU" sz="21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gm:t>
    </dgm:pt>
    <dgm:pt modelId="{E359194E-724D-4C60-BA35-9B441D11C55E}" type="parTrans" cxnId="{7865863E-1BC2-47AE-BBFB-F40F27A905AE}">
      <dgm:prSet/>
      <dgm:spPr/>
      <dgm:t>
        <a:bodyPr/>
        <a:lstStyle/>
        <a:p>
          <a:endParaRPr lang="ru-RU"/>
        </a:p>
      </dgm:t>
    </dgm:pt>
    <dgm:pt modelId="{57311651-50BE-4613-AB4F-1C634C257620}" type="sibTrans" cxnId="{7865863E-1BC2-47AE-BBFB-F40F27A905AE}">
      <dgm:prSet/>
      <dgm:spPr/>
      <dgm:t>
        <a:bodyPr/>
        <a:lstStyle/>
        <a:p>
          <a:endParaRPr lang="ru-RU"/>
        </a:p>
      </dgm:t>
    </dgm:pt>
    <dgm:pt modelId="{BEBE168A-5E85-43CC-B9BA-D1974F9A5753}" type="pres">
      <dgm:prSet presAssocID="{592373DC-11B1-4708-92E2-E1B8EB8D76D8}" presName="root" presStyleCnt="0">
        <dgm:presLayoutVars>
          <dgm:dir/>
          <dgm:resizeHandles val="exact"/>
        </dgm:presLayoutVars>
      </dgm:prSet>
      <dgm:spPr/>
    </dgm:pt>
    <dgm:pt modelId="{6F7D1589-E38C-4EEF-8940-633D1FA307AE}" type="pres">
      <dgm:prSet presAssocID="{7084B800-7E1D-4DA6-89C0-37EA52DDBCB8}" presName="compNode" presStyleCnt="0"/>
      <dgm:spPr/>
    </dgm:pt>
    <dgm:pt modelId="{5055791F-FD8B-4C95-BE9E-DCA1684759AE}" type="pres">
      <dgm:prSet presAssocID="{7084B800-7E1D-4DA6-89C0-37EA52DDBCB8}" presName="bgRect" presStyleLbl="bgShp" presStyleIdx="0" presStyleCnt="3"/>
      <dgm:spPr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</dgm:pt>
    <dgm:pt modelId="{3A2A1665-F91D-4C16-A420-BA5DD166AEE3}" type="pres">
      <dgm:prSet presAssocID="{7084B800-7E1D-4DA6-89C0-37EA52DDBCB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2BD51AD2-3E0A-4639-9A99-2EB58CCE5B59}" type="pres">
      <dgm:prSet presAssocID="{7084B800-7E1D-4DA6-89C0-37EA52DDBCB8}" presName="spaceRect" presStyleCnt="0"/>
      <dgm:spPr/>
    </dgm:pt>
    <dgm:pt modelId="{C777032A-9475-4396-9274-DE9A78A74CC0}" type="pres">
      <dgm:prSet presAssocID="{7084B800-7E1D-4DA6-89C0-37EA52DDBCB8}" presName="parTx" presStyleLbl="revTx" presStyleIdx="0" presStyleCnt="3" custLinFactNeighborX="-5805">
        <dgm:presLayoutVars>
          <dgm:chMax val="0"/>
          <dgm:chPref val="0"/>
        </dgm:presLayoutVars>
      </dgm:prSet>
      <dgm:spPr/>
    </dgm:pt>
    <dgm:pt modelId="{E8F86784-F939-4DC2-B805-3A2239B0770F}" type="pres">
      <dgm:prSet presAssocID="{29667D30-8073-4626-A65C-0442C9DA4455}" presName="sibTrans" presStyleCnt="0"/>
      <dgm:spPr/>
    </dgm:pt>
    <dgm:pt modelId="{B1715078-3176-4DF1-A2E4-CA69BD0DE3DE}" type="pres">
      <dgm:prSet presAssocID="{4786322A-3DB1-4B13-A039-9C2B4BD33902}" presName="compNode" presStyleCnt="0"/>
      <dgm:spPr/>
    </dgm:pt>
    <dgm:pt modelId="{7CF4F8AE-2437-4954-B698-495A078F9E64}" type="pres">
      <dgm:prSet presAssocID="{4786322A-3DB1-4B13-A039-9C2B4BD33902}" presName="bgRect" presStyleLbl="bgShp" presStyleIdx="1" presStyleCnt="3"/>
      <dgm:spPr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</dgm:pt>
    <dgm:pt modelId="{321B0D94-DDA9-4A26-A4C1-0608CDA16D85}" type="pres">
      <dgm:prSet presAssocID="{4786322A-3DB1-4B13-A039-9C2B4BD3390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ream"/>
        </a:ext>
      </dgm:extLst>
    </dgm:pt>
    <dgm:pt modelId="{6B38183A-C137-4797-A6AA-5032FB424C80}" type="pres">
      <dgm:prSet presAssocID="{4786322A-3DB1-4B13-A039-9C2B4BD33902}" presName="spaceRect" presStyleCnt="0"/>
      <dgm:spPr/>
    </dgm:pt>
    <dgm:pt modelId="{8988E990-E700-4C93-BC55-7BF7864AEFFE}" type="pres">
      <dgm:prSet presAssocID="{4786322A-3DB1-4B13-A039-9C2B4BD33902}" presName="parTx" presStyleLbl="revTx" presStyleIdx="1" presStyleCnt="3" custLinFactNeighborX="-5805">
        <dgm:presLayoutVars>
          <dgm:chMax val="0"/>
          <dgm:chPref val="0"/>
        </dgm:presLayoutVars>
      </dgm:prSet>
      <dgm:spPr/>
    </dgm:pt>
    <dgm:pt modelId="{3E0BA4B3-4753-4805-92FA-4429EA7CC897}" type="pres">
      <dgm:prSet presAssocID="{7D0A801E-90E9-4D73-A31E-D58F04D3BBF2}" presName="sibTrans" presStyleCnt="0"/>
      <dgm:spPr/>
    </dgm:pt>
    <dgm:pt modelId="{8AC38D62-D40A-4C03-90E4-2F61E807B6F4}" type="pres">
      <dgm:prSet presAssocID="{5A259F57-B5C4-40C5-939D-A7C21B16FB47}" presName="compNode" presStyleCnt="0"/>
      <dgm:spPr/>
    </dgm:pt>
    <dgm:pt modelId="{362B79DA-BFF8-4895-8DC9-BC10460633E8}" type="pres">
      <dgm:prSet presAssocID="{5A259F57-B5C4-40C5-939D-A7C21B16FB47}" presName="bgRect" presStyleLbl="bgShp" presStyleIdx="2" presStyleCnt="3"/>
      <dgm:spPr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</dgm:pt>
    <dgm:pt modelId="{A71047BA-937F-4A10-B7D6-5EC59061C5B1}" type="pres">
      <dgm:prSet presAssocID="{5A259F57-B5C4-40C5-939D-A7C21B16FB4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EB9852C8-8257-43A9-A364-D7E0EB36D00C}" type="pres">
      <dgm:prSet presAssocID="{5A259F57-B5C4-40C5-939D-A7C21B16FB47}" presName="spaceRect" presStyleCnt="0"/>
      <dgm:spPr/>
    </dgm:pt>
    <dgm:pt modelId="{11601319-DCBD-4A85-BAD2-A1583DEC0D33}" type="pres">
      <dgm:prSet presAssocID="{5A259F57-B5C4-40C5-939D-A7C21B16FB47}" presName="parTx" presStyleLbl="revTx" presStyleIdx="2" presStyleCnt="3" custLinFactNeighborX="-5805">
        <dgm:presLayoutVars>
          <dgm:chMax val="0"/>
          <dgm:chPref val="0"/>
        </dgm:presLayoutVars>
      </dgm:prSet>
      <dgm:spPr/>
    </dgm:pt>
  </dgm:ptLst>
  <dgm:cxnLst>
    <dgm:cxn modelId="{F2303A0F-C26C-A347-822C-DA097F252A6B}" type="presOf" srcId="{5A259F57-B5C4-40C5-939D-A7C21B16FB47}" destId="{11601319-DCBD-4A85-BAD2-A1583DEC0D33}" srcOrd="0" destOrd="0" presId="urn:microsoft.com/office/officeart/2018/2/layout/IconVerticalSolidList"/>
    <dgm:cxn modelId="{63841A12-C18B-1141-BB66-67F94352C339}" type="presOf" srcId="{7084B800-7E1D-4DA6-89C0-37EA52DDBCB8}" destId="{C777032A-9475-4396-9274-DE9A78A74CC0}" srcOrd="0" destOrd="0" presId="urn:microsoft.com/office/officeart/2018/2/layout/IconVerticalSolidList"/>
    <dgm:cxn modelId="{7865863E-1BC2-47AE-BBFB-F40F27A905AE}" srcId="{592373DC-11B1-4708-92E2-E1B8EB8D76D8}" destId="{5A259F57-B5C4-40C5-939D-A7C21B16FB47}" srcOrd="2" destOrd="0" parTransId="{E359194E-724D-4C60-BA35-9B441D11C55E}" sibTransId="{57311651-50BE-4613-AB4F-1C634C257620}"/>
    <dgm:cxn modelId="{07D1F65C-7C41-4EB6-A133-CA7F29791640}" srcId="{592373DC-11B1-4708-92E2-E1B8EB8D76D8}" destId="{4786322A-3DB1-4B13-A039-9C2B4BD33902}" srcOrd="1" destOrd="0" parTransId="{4F3F2426-EA56-4F79-A02F-DE7A210D680D}" sibTransId="{7D0A801E-90E9-4D73-A31E-D58F04D3BBF2}"/>
    <dgm:cxn modelId="{9B527D63-3134-1743-961D-BB943F9BC328}" type="presOf" srcId="{4786322A-3DB1-4B13-A039-9C2B4BD33902}" destId="{8988E990-E700-4C93-BC55-7BF7864AEFFE}" srcOrd="0" destOrd="0" presId="urn:microsoft.com/office/officeart/2018/2/layout/IconVerticalSolidList"/>
    <dgm:cxn modelId="{99FCC3A2-7D1A-B343-BC04-AA140FF8D6F7}" type="presOf" srcId="{592373DC-11B1-4708-92E2-E1B8EB8D76D8}" destId="{BEBE168A-5E85-43CC-B9BA-D1974F9A5753}" srcOrd="0" destOrd="0" presId="urn:microsoft.com/office/officeart/2018/2/layout/IconVerticalSolidList"/>
    <dgm:cxn modelId="{D7BBB8C6-B60F-4050-B5C1-3F3A86AF4294}" srcId="{592373DC-11B1-4708-92E2-E1B8EB8D76D8}" destId="{7084B800-7E1D-4DA6-89C0-37EA52DDBCB8}" srcOrd="0" destOrd="0" parTransId="{E459F664-A62C-4466-90D1-14D94F7456F9}" sibTransId="{29667D30-8073-4626-A65C-0442C9DA4455}"/>
    <dgm:cxn modelId="{EC6A6010-62D0-E741-9ED3-0E0A4F187C22}" type="presParOf" srcId="{BEBE168A-5E85-43CC-B9BA-D1974F9A5753}" destId="{6F7D1589-E38C-4EEF-8940-633D1FA307AE}" srcOrd="0" destOrd="0" presId="urn:microsoft.com/office/officeart/2018/2/layout/IconVerticalSolidList"/>
    <dgm:cxn modelId="{3651A24D-686D-D14B-8701-AFB991DD91A7}" type="presParOf" srcId="{6F7D1589-E38C-4EEF-8940-633D1FA307AE}" destId="{5055791F-FD8B-4C95-BE9E-DCA1684759AE}" srcOrd="0" destOrd="0" presId="urn:microsoft.com/office/officeart/2018/2/layout/IconVerticalSolidList"/>
    <dgm:cxn modelId="{7B546F74-9BC9-8B4A-907D-549F35C2FD3E}" type="presParOf" srcId="{6F7D1589-E38C-4EEF-8940-633D1FA307AE}" destId="{3A2A1665-F91D-4C16-A420-BA5DD166AEE3}" srcOrd="1" destOrd="0" presId="urn:microsoft.com/office/officeart/2018/2/layout/IconVerticalSolidList"/>
    <dgm:cxn modelId="{E8DFB209-C627-2849-A9A8-82FA4FE3CBC9}" type="presParOf" srcId="{6F7D1589-E38C-4EEF-8940-633D1FA307AE}" destId="{2BD51AD2-3E0A-4639-9A99-2EB58CCE5B59}" srcOrd="2" destOrd="0" presId="urn:microsoft.com/office/officeart/2018/2/layout/IconVerticalSolidList"/>
    <dgm:cxn modelId="{366B5496-FD7E-304F-8B99-D11946F94228}" type="presParOf" srcId="{6F7D1589-E38C-4EEF-8940-633D1FA307AE}" destId="{C777032A-9475-4396-9274-DE9A78A74CC0}" srcOrd="3" destOrd="0" presId="urn:microsoft.com/office/officeart/2018/2/layout/IconVerticalSolidList"/>
    <dgm:cxn modelId="{DE81DE76-EB46-0649-BD1A-C07B117C077E}" type="presParOf" srcId="{BEBE168A-5E85-43CC-B9BA-D1974F9A5753}" destId="{E8F86784-F939-4DC2-B805-3A2239B0770F}" srcOrd="1" destOrd="0" presId="urn:microsoft.com/office/officeart/2018/2/layout/IconVerticalSolidList"/>
    <dgm:cxn modelId="{81974EFD-7ED7-404C-A7EA-97800BA1897B}" type="presParOf" srcId="{BEBE168A-5E85-43CC-B9BA-D1974F9A5753}" destId="{B1715078-3176-4DF1-A2E4-CA69BD0DE3DE}" srcOrd="2" destOrd="0" presId="urn:microsoft.com/office/officeart/2018/2/layout/IconVerticalSolidList"/>
    <dgm:cxn modelId="{7B2034C8-584E-E84E-8A99-1E4DA478C58D}" type="presParOf" srcId="{B1715078-3176-4DF1-A2E4-CA69BD0DE3DE}" destId="{7CF4F8AE-2437-4954-B698-495A078F9E64}" srcOrd="0" destOrd="0" presId="urn:microsoft.com/office/officeart/2018/2/layout/IconVerticalSolidList"/>
    <dgm:cxn modelId="{EBEFAFAD-B5F2-8F47-8319-9C351553D79B}" type="presParOf" srcId="{B1715078-3176-4DF1-A2E4-CA69BD0DE3DE}" destId="{321B0D94-DDA9-4A26-A4C1-0608CDA16D85}" srcOrd="1" destOrd="0" presId="urn:microsoft.com/office/officeart/2018/2/layout/IconVerticalSolidList"/>
    <dgm:cxn modelId="{0C0BCCB3-B2AC-DB41-9209-8BD32F39E7CA}" type="presParOf" srcId="{B1715078-3176-4DF1-A2E4-CA69BD0DE3DE}" destId="{6B38183A-C137-4797-A6AA-5032FB424C80}" srcOrd="2" destOrd="0" presId="urn:microsoft.com/office/officeart/2018/2/layout/IconVerticalSolidList"/>
    <dgm:cxn modelId="{6AF7860D-FDAE-D944-A15C-8365DBB36ED6}" type="presParOf" srcId="{B1715078-3176-4DF1-A2E4-CA69BD0DE3DE}" destId="{8988E990-E700-4C93-BC55-7BF7864AEFFE}" srcOrd="3" destOrd="0" presId="urn:microsoft.com/office/officeart/2018/2/layout/IconVerticalSolidList"/>
    <dgm:cxn modelId="{CD041CC3-1B2B-0A49-8583-652223566037}" type="presParOf" srcId="{BEBE168A-5E85-43CC-B9BA-D1974F9A5753}" destId="{3E0BA4B3-4753-4805-92FA-4429EA7CC897}" srcOrd="3" destOrd="0" presId="urn:microsoft.com/office/officeart/2018/2/layout/IconVerticalSolidList"/>
    <dgm:cxn modelId="{C79D7556-5663-3B45-856D-8AD7077904A0}" type="presParOf" srcId="{BEBE168A-5E85-43CC-B9BA-D1974F9A5753}" destId="{8AC38D62-D40A-4C03-90E4-2F61E807B6F4}" srcOrd="4" destOrd="0" presId="urn:microsoft.com/office/officeart/2018/2/layout/IconVerticalSolidList"/>
    <dgm:cxn modelId="{85E93609-D9D6-D04C-A00A-F1246F71060D}" type="presParOf" srcId="{8AC38D62-D40A-4C03-90E4-2F61E807B6F4}" destId="{362B79DA-BFF8-4895-8DC9-BC10460633E8}" srcOrd="0" destOrd="0" presId="urn:microsoft.com/office/officeart/2018/2/layout/IconVerticalSolidList"/>
    <dgm:cxn modelId="{5ED59C04-8791-F04A-BB21-4A3CDC5678C0}" type="presParOf" srcId="{8AC38D62-D40A-4C03-90E4-2F61E807B6F4}" destId="{A71047BA-937F-4A10-B7D6-5EC59061C5B1}" srcOrd="1" destOrd="0" presId="urn:microsoft.com/office/officeart/2018/2/layout/IconVerticalSolidList"/>
    <dgm:cxn modelId="{4BDF84FC-270E-6145-849A-05FD8C710ACF}" type="presParOf" srcId="{8AC38D62-D40A-4C03-90E4-2F61E807B6F4}" destId="{EB9852C8-8257-43A9-A364-D7E0EB36D00C}" srcOrd="2" destOrd="0" presId="urn:microsoft.com/office/officeart/2018/2/layout/IconVerticalSolidList"/>
    <dgm:cxn modelId="{8AF7C97D-0296-3E48-98E6-5ABF5F48FAE1}" type="presParOf" srcId="{8AC38D62-D40A-4C03-90E4-2F61E807B6F4}" destId="{11601319-DCBD-4A85-BAD2-A1583DEC0D33}" srcOrd="3" destOrd="0" presId="urn:microsoft.com/office/officeart/2018/2/layout/IconVerticalSolidList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45C3B8E-D551-44A8-86B3-91DF5E493A02}" type="doc">
      <dgm:prSet loTypeId="urn:microsoft.com/office/officeart/2016/7/layout/ChevronBlockProcess" loCatId="process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12ECD561-3DDA-4339-A0FB-4D4E23A40C33}">
      <dgm:prSet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1</a:t>
          </a:r>
        </a:p>
      </dgm:t>
    </dgm:pt>
    <dgm:pt modelId="{60DCCB75-45EB-47C6-94A1-94B27FCC8637}" type="parTrans" cxnId="{11850DAF-81D0-4D0F-8DA3-41F4796319E4}">
      <dgm:prSet/>
      <dgm:spPr/>
      <dgm:t>
        <a:bodyPr/>
        <a:lstStyle/>
        <a:p>
          <a:endParaRPr lang="en-US"/>
        </a:p>
      </dgm:t>
    </dgm:pt>
    <dgm:pt modelId="{6CB615D6-747F-4B62-84A6-C892895334F1}" type="sibTrans" cxnId="{11850DAF-81D0-4D0F-8DA3-41F4796319E4}">
      <dgm:prSet/>
      <dgm:spPr/>
      <dgm:t>
        <a:bodyPr/>
        <a:lstStyle/>
        <a:p>
          <a:endParaRPr lang="en-US"/>
        </a:p>
      </dgm:t>
    </dgm:pt>
    <dgm:pt modelId="{3CA2F77E-105C-4A2A-A7ED-4AEBB90E9F89}">
      <dgm:prSet custT="1"/>
      <dgm:spPr>
        <a:solidFill>
          <a:schemeClr val="accent1">
            <a:lumMod val="60000"/>
            <a:lumOff val="4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accent1">
                  <a:lumMod val="50000"/>
                </a:schemeClr>
              </a:solidFill>
            </a:rPr>
            <a:t>Lorem ipsum dolor sit amet</a:t>
          </a:r>
        </a:p>
      </dgm:t>
    </dgm:pt>
    <dgm:pt modelId="{EAE5C2A0-4800-4ADC-B298-B18AE4915DE8}" type="parTrans" cxnId="{0F26703E-5C72-4291-B531-0477431EAF95}">
      <dgm:prSet/>
      <dgm:spPr/>
      <dgm:t>
        <a:bodyPr/>
        <a:lstStyle/>
        <a:p>
          <a:endParaRPr lang="en-US"/>
        </a:p>
      </dgm:t>
    </dgm:pt>
    <dgm:pt modelId="{13B6BDF0-AD0E-418C-AFFF-2DEEF88C3D18}" type="sibTrans" cxnId="{0F26703E-5C72-4291-B531-0477431EAF95}">
      <dgm:prSet/>
      <dgm:spPr/>
      <dgm:t>
        <a:bodyPr/>
        <a:lstStyle/>
        <a:p>
          <a:endParaRPr lang="en-US"/>
        </a:p>
      </dgm:t>
    </dgm:pt>
    <dgm:pt modelId="{ED5F5F48-A694-4063-84AE-7BBF03B6473B}">
      <dgm:prSet/>
      <dgm:spPr>
        <a:solidFill>
          <a:schemeClr val="bg2">
            <a:lumMod val="50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2</a:t>
          </a:r>
        </a:p>
      </dgm:t>
    </dgm:pt>
    <dgm:pt modelId="{314D4780-8160-40E1-907E-9803C159DC60}" type="parTrans" cxnId="{E39B97F3-1B8D-4FAD-BC4F-C5C6BEE48426}">
      <dgm:prSet/>
      <dgm:spPr/>
      <dgm:t>
        <a:bodyPr/>
        <a:lstStyle/>
        <a:p>
          <a:endParaRPr lang="en-US"/>
        </a:p>
      </dgm:t>
    </dgm:pt>
    <dgm:pt modelId="{9D6574AA-015E-4065-B9B4-50E304CE399A}" type="sibTrans" cxnId="{E39B97F3-1B8D-4FAD-BC4F-C5C6BEE48426}">
      <dgm:prSet/>
      <dgm:spPr/>
      <dgm:t>
        <a:bodyPr/>
        <a:lstStyle/>
        <a:p>
          <a:endParaRPr lang="en-US"/>
        </a:p>
      </dgm:t>
    </dgm:pt>
    <dgm:pt modelId="{89CCDC52-A9F5-497B-BC74-486641B631BF}">
      <dgm:prSet custT="1"/>
      <dgm:spPr>
        <a:solidFill>
          <a:schemeClr val="bg2">
            <a:lumMod val="75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bg2">
                  <a:lumMod val="25000"/>
                </a:schemeClr>
              </a:solidFill>
            </a:rPr>
            <a:t>Lorem ipsum dolor sit amet</a:t>
          </a:r>
        </a:p>
      </dgm:t>
    </dgm:pt>
    <dgm:pt modelId="{ECDD1ED9-49F5-4E58-8C27-D8D04BD28B1C}" type="parTrans" cxnId="{B9E75C83-E877-41DB-80E3-9FA3C9C09A1C}">
      <dgm:prSet/>
      <dgm:spPr/>
      <dgm:t>
        <a:bodyPr/>
        <a:lstStyle/>
        <a:p>
          <a:endParaRPr lang="en-US"/>
        </a:p>
      </dgm:t>
    </dgm:pt>
    <dgm:pt modelId="{188B27DB-04F0-4A7B-8379-E7BB62B41A9B}" type="sibTrans" cxnId="{B9E75C83-E877-41DB-80E3-9FA3C9C09A1C}">
      <dgm:prSet/>
      <dgm:spPr/>
      <dgm:t>
        <a:bodyPr/>
        <a:lstStyle/>
        <a:p>
          <a:endParaRPr lang="en-US"/>
        </a:p>
      </dgm:t>
    </dgm:pt>
    <dgm:pt modelId="{C7557302-1080-4062-BD53-01E638709AF7}">
      <dgm:prSet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3</a:t>
          </a:r>
        </a:p>
      </dgm:t>
    </dgm:pt>
    <dgm:pt modelId="{188D5F10-8B90-4246-817F-E72689340F4D}" type="parTrans" cxnId="{FEEBB089-D007-44F7-B807-D6A765E629F4}">
      <dgm:prSet/>
      <dgm:spPr/>
      <dgm:t>
        <a:bodyPr/>
        <a:lstStyle/>
        <a:p>
          <a:endParaRPr lang="en-US"/>
        </a:p>
      </dgm:t>
    </dgm:pt>
    <dgm:pt modelId="{017F8823-34DA-4B51-A8F1-48B3B268E68C}" type="sibTrans" cxnId="{FEEBB089-D007-44F7-B807-D6A765E629F4}">
      <dgm:prSet/>
      <dgm:spPr/>
      <dgm:t>
        <a:bodyPr/>
        <a:lstStyle/>
        <a:p>
          <a:endParaRPr lang="en-US"/>
        </a:p>
      </dgm:t>
    </dgm:pt>
    <dgm:pt modelId="{CBF64D08-516B-4BE9-8175-9E0DCD16CF40}">
      <dgm:prSet custT="1"/>
      <dgm:spPr>
        <a:solidFill>
          <a:schemeClr val="accent1">
            <a:lumMod val="60000"/>
            <a:lumOff val="4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accent1">
                  <a:lumMod val="50000"/>
                </a:schemeClr>
              </a:solidFill>
            </a:rPr>
            <a:t>Sed ut perspiciatis unde </a:t>
          </a:r>
        </a:p>
      </dgm:t>
    </dgm:pt>
    <dgm:pt modelId="{DADF6020-CDC3-4402-AD9B-276C3FF76494}" type="parTrans" cxnId="{55AE650D-A026-41AA-B2C6-5FB096179349}">
      <dgm:prSet/>
      <dgm:spPr/>
      <dgm:t>
        <a:bodyPr/>
        <a:lstStyle/>
        <a:p>
          <a:endParaRPr lang="en-US"/>
        </a:p>
      </dgm:t>
    </dgm:pt>
    <dgm:pt modelId="{BB911DA0-67F2-46CD-B3CF-E0FD00B232CE}" type="sibTrans" cxnId="{55AE650D-A026-41AA-B2C6-5FB096179349}">
      <dgm:prSet/>
      <dgm:spPr/>
      <dgm:t>
        <a:bodyPr/>
        <a:lstStyle/>
        <a:p>
          <a:endParaRPr lang="en-US"/>
        </a:p>
      </dgm:t>
    </dgm:pt>
    <dgm:pt modelId="{D598A8D5-0B1F-486B-82C7-20C837773C91}">
      <dgm:prSet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4</a:t>
          </a:r>
        </a:p>
      </dgm:t>
    </dgm:pt>
    <dgm:pt modelId="{A7418D3C-0D3B-4071-A712-65068EC58CF8}" type="parTrans" cxnId="{D5B7842D-4CB4-4E8A-A918-B0DBC8A97852}">
      <dgm:prSet/>
      <dgm:spPr/>
      <dgm:t>
        <a:bodyPr/>
        <a:lstStyle/>
        <a:p>
          <a:endParaRPr lang="en-US"/>
        </a:p>
      </dgm:t>
    </dgm:pt>
    <dgm:pt modelId="{62A2AD76-9B83-4292-81B4-C997D9089BA3}" type="sibTrans" cxnId="{D5B7842D-4CB4-4E8A-A918-B0DBC8A97852}">
      <dgm:prSet/>
      <dgm:spPr/>
      <dgm:t>
        <a:bodyPr/>
        <a:lstStyle/>
        <a:p>
          <a:endParaRPr lang="en-US"/>
        </a:p>
      </dgm:t>
    </dgm:pt>
    <dgm:pt modelId="{381D7F76-ACD0-468A-99BF-96F7821A77AC}">
      <dgm:prSet custT="1"/>
      <dgm:spPr>
        <a:solidFill>
          <a:schemeClr val="accent1">
            <a:lumMod val="60000"/>
            <a:lumOff val="4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accent1">
                  <a:lumMod val="50000"/>
                </a:schemeClr>
              </a:solidFill>
            </a:rPr>
            <a:t>Lorem ipsum dolor sit amet</a:t>
          </a:r>
        </a:p>
      </dgm:t>
    </dgm:pt>
    <dgm:pt modelId="{4653BD68-732E-42DE-A0C7-3F002981C2FB}" type="parTrans" cxnId="{796EA086-3742-4623-ABBD-4E6FC3DC5D99}">
      <dgm:prSet/>
      <dgm:spPr/>
      <dgm:t>
        <a:bodyPr/>
        <a:lstStyle/>
        <a:p>
          <a:endParaRPr lang="en-US"/>
        </a:p>
      </dgm:t>
    </dgm:pt>
    <dgm:pt modelId="{22244C34-511A-4D71-900E-7ED93E59D7D2}" type="sibTrans" cxnId="{796EA086-3742-4623-ABBD-4E6FC3DC5D99}">
      <dgm:prSet/>
      <dgm:spPr/>
      <dgm:t>
        <a:bodyPr/>
        <a:lstStyle/>
        <a:p>
          <a:endParaRPr lang="en-US"/>
        </a:p>
      </dgm:t>
    </dgm:pt>
    <dgm:pt modelId="{800D16AE-BE7D-47CE-8C2B-654666E5C73F}">
      <dgm:prSet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5</a:t>
          </a:r>
        </a:p>
      </dgm:t>
    </dgm:pt>
    <dgm:pt modelId="{07819CF3-DEA9-4AFB-A493-2486F38076E3}" type="parTrans" cxnId="{6E591F93-686F-4FC1-A3DE-C84DD46D235A}">
      <dgm:prSet/>
      <dgm:spPr/>
      <dgm:t>
        <a:bodyPr/>
        <a:lstStyle/>
        <a:p>
          <a:endParaRPr lang="en-US"/>
        </a:p>
      </dgm:t>
    </dgm:pt>
    <dgm:pt modelId="{6D260AF3-53DD-409D-953F-E54F12664A53}" type="sibTrans" cxnId="{6E591F93-686F-4FC1-A3DE-C84DD46D235A}">
      <dgm:prSet/>
      <dgm:spPr/>
      <dgm:t>
        <a:bodyPr/>
        <a:lstStyle/>
        <a:p>
          <a:endParaRPr lang="en-US"/>
        </a:p>
      </dgm:t>
    </dgm:pt>
    <dgm:pt modelId="{3289935A-36A4-4AE4-BAD3-EF0902203527}">
      <dgm:prSet custT="1"/>
      <dgm:spPr>
        <a:solidFill>
          <a:schemeClr val="accent1">
            <a:lumMod val="60000"/>
            <a:lumOff val="4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accent1">
                  <a:lumMod val="50000"/>
                </a:schemeClr>
              </a:solidFill>
            </a:rPr>
            <a:t>Sed ut perspiciatis unde</a:t>
          </a:r>
        </a:p>
      </dgm:t>
    </dgm:pt>
    <dgm:pt modelId="{7491A05B-B651-437F-82B1-26B8DF6EB051}" type="parTrans" cxnId="{6786EF20-9833-4F4B-BFEC-410F094BAA3F}">
      <dgm:prSet/>
      <dgm:spPr/>
      <dgm:t>
        <a:bodyPr/>
        <a:lstStyle/>
        <a:p>
          <a:endParaRPr lang="en-US"/>
        </a:p>
      </dgm:t>
    </dgm:pt>
    <dgm:pt modelId="{F54D9A17-0A71-4B9D-B855-5E4C976E8D3F}" type="sibTrans" cxnId="{6786EF20-9833-4F4B-BFEC-410F094BAA3F}">
      <dgm:prSet/>
      <dgm:spPr/>
      <dgm:t>
        <a:bodyPr/>
        <a:lstStyle/>
        <a:p>
          <a:endParaRPr lang="en-US"/>
        </a:p>
      </dgm:t>
    </dgm:pt>
    <dgm:pt modelId="{A93611B4-68FB-4C20-AE18-A6DA7DD7A6CC}" type="pres">
      <dgm:prSet presAssocID="{345C3B8E-D551-44A8-86B3-91DF5E493A02}" presName="Name0" presStyleCnt="0">
        <dgm:presLayoutVars>
          <dgm:dir/>
          <dgm:animLvl val="lvl"/>
          <dgm:resizeHandles val="exact"/>
        </dgm:presLayoutVars>
      </dgm:prSet>
      <dgm:spPr/>
    </dgm:pt>
    <dgm:pt modelId="{DDDCE34F-716E-46FF-A549-FD150BD31572}" type="pres">
      <dgm:prSet presAssocID="{12ECD561-3DDA-4339-A0FB-4D4E23A40C33}" presName="composite" presStyleCnt="0"/>
      <dgm:spPr/>
    </dgm:pt>
    <dgm:pt modelId="{0F1AF0E8-20FE-4BE9-A3F8-03BE091D397F}" type="pres">
      <dgm:prSet presAssocID="{12ECD561-3DDA-4339-A0FB-4D4E23A40C33}" presName="parTx" presStyleLbl="alignNode1" presStyleIdx="0" presStyleCnt="5">
        <dgm:presLayoutVars>
          <dgm:chMax val="0"/>
          <dgm:chPref val="0"/>
        </dgm:presLayoutVars>
      </dgm:prSet>
      <dgm:spPr/>
    </dgm:pt>
    <dgm:pt modelId="{C933D86E-FF98-47AF-BBE6-FF943C26F2E5}" type="pres">
      <dgm:prSet presAssocID="{12ECD561-3DDA-4339-A0FB-4D4E23A40C33}" presName="desTx" presStyleLbl="alignAccFollowNode1" presStyleIdx="0" presStyleCnt="5">
        <dgm:presLayoutVars/>
      </dgm:prSet>
      <dgm:spPr/>
    </dgm:pt>
    <dgm:pt modelId="{3BB6C0E6-6BBC-48CD-827B-AE4C5F6371E7}" type="pres">
      <dgm:prSet presAssocID="{6CB615D6-747F-4B62-84A6-C892895334F1}" presName="space" presStyleCnt="0"/>
      <dgm:spPr/>
    </dgm:pt>
    <dgm:pt modelId="{AE393141-17BC-494F-B9A3-CAC58B36C989}" type="pres">
      <dgm:prSet presAssocID="{ED5F5F48-A694-4063-84AE-7BBF03B6473B}" presName="composite" presStyleCnt="0"/>
      <dgm:spPr/>
    </dgm:pt>
    <dgm:pt modelId="{4C51B959-D888-4E7E-850B-D41D6FF95010}" type="pres">
      <dgm:prSet presAssocID="{ED5F5F48-A694-4063-84AE-7BBF03B6473B}" presName="parTx" presStyleLbl="alignNode1" presStyleIdx="1" presStyleCnt="5">
        <dgm:presLayoutVars>
          <dgm:chMax val="0"/>
          <dgm:chPref val="0"/>
        </dgm:presLayoutVars>
      </dgm:prSet>
      <dgm:spPr/>
    </dgm:pt>
    <dgm:pt modelId="{FDDBB08E-3151-4A8F-907C-572DAA80C5C0}" type="pres">
      <dgm:prSet presAssocID="{ED5F5F48-A694-4063-84AE-7BBF03B6473B}" presName="desTx" presStyleLbl="alignAccFollowNode1" presStyleIdx="1" presStyleCnt="5">
        <dgm:presLayoutVars/>
      </dgm:prSet>
      <dgm:spPr/>
    </dgm:pt>
    <dgm:pt modelId="{DB644952-7523-4511-9B9B-95D40F3D73E8}" type="pres">
      <dgm:prSet presAssocID="{9D6574AA-015E-4065-B9B4-50E304CE399A}" presName="space" presStyleCnt="0"/>
      <dgm:spPr/>
    </dgm:pt>
    <dgm:pt modelId="{C9C9D221-CB77-442E-A1E6-CB1316EFEBC7}" type="pres">
      <dgm:prSet presAssocID="{C7557302-1080-4062-BD53-01E638709AF7}" presName="composite" presStyleCnt="0"/>
      <dgm:spPr/>
    </dgm:pt>
    <dgm:pt modelId="{58E7B49B-9E8B-44CA-A002-7DC671DDC7D1}" type="pres">
      <dgm:prSet presAssocID="{C7557302-1080-4062-BD53-01E638709AF7}" presName="parTx" presStyleLbl="alignNode1" presStyleIdx="2" presStyleCnt="5">
        <dgm:presLayoutVars>
          <dgm:chMax val="0"/>
          <dgm:chPref val="0"/>
        </dgm:presLayoutVars>
      </dgm:prSet>
      <dgm:spPr/>
    </dgm:pt>
    <dgm:pt modelId="{E3E31A9B-7B4B-4E18-A0D7-2CB184BAEA72}" type="pres">
      <dgm:prSet presAssocID="{C7557302-1080-4062-BD53-01E638709AF7}" presName="desTx" presStyleLbl="alignAccFollowNode1" presStyleIdx="2" presStyleCnt="5">
        <dgm:presLayoutVars/>
      </dgm:prSet>
      <dgm:spPr/>
    </dgm:pt>
    <dgm:pt modelId="{BD6FC4D1-7672-4150-80A2-52CE7756886E}" type="pres">
      <dgm:prSet presAssocID="{017F8823-34DA-4B51-A8F1-48B3B268E68C}" presName="space" presStyleCnt="0"/>
      <dgm:spPr/>
    </dgm:pt>
    <dgm:pt modelId="{4F270C9D-8371-430C-ADAB-272149A905FC}" type="pres">
      <dgm:prSet presAssocID="{D598A8D5-0B1F-486B-82C7-20C837773C91}" presName="composite" presStyleCnt="0"/>
      <dgm:spPr/>
    </dgm:pt>
    <dgm:pt modelId="{ADC7B3B5-4122-4F43-BCA3-D7500779245A}" type="pres">
      <dgm:prSet presAssocID="{D598A8D5-0B1F-486B-82C7-20C837773C91}" presName="parTx" presStyleLbl="alignNode1" presStyleIdx="3" presStyleCnt="5">
        <dgm:presLayoutVars>
          <dgm:chMax val="0"/>
          <dgm:chPref val="0"/>
        </dgm:presLayoutVars>
      </dgm:prSet>
      <dgm:spPr/>
    </dgm:pt>
    <dgm:pt modelId="{859AF4D5-545E-4881-ADAF-1EF9A103C299}" type="pres">
      <dgm:prSet presAssocID="{D598A8D5-0B1F-486B-82C7-20C837773C91}" presName="desTx" presStyleLbl="alignAccFollowNode1" presStyleIdx="3" presStyleCnt="5">
        <dgm:presLayoutVars/>
      </dgm:prSet>
      <dgm:spPr/>
    </dgm:pt>
    <dgm:pt modelId="{AD31A9E3-013E-4C84-9C73-A47E062BC50B}" type="pres">
      <dgm:prSet presAssocID="{62A2AD76-9B83-4292-81B4-C997D9089BA3}" presName="space" presStyleCnt="0"/>
      <dgm:spPr/>
    </dgm:pt>
    <dgm:pt modelId="{691D2972-5E5E-4AF4-ABF5-E51E027C23D9}" type="pres">
      <dgm:prSet presAssocID="{800D16AE-BE7D-47CE-8C2B-654666E5C73F}" presName="composite" presStyleCnt="0"/>
      <dgm:spPr/>
    </dgm:pt>
    <dgm:pt modelId="{D0D90E6E-E28C-4FBA-A7DF-3EF4101842F6}" type="pres">
      <dgm:prSet presAssocID="{800D16AE-BE7D-47CE-8C2B-654666E5C73F}" presName="parTx" presStyleLbl="alignNode1" presStyleIdx="4" presStyleCnt="5">
        <dgm:presLayoutVars>
          <dgm:chMax val="0"/>
          <dgm:chPref val="0"/>
        </dgm:presLayoutVars>
      </dgm:prSet>
      <dgm:spPr/>
    </dgm:pt>
    <dgm:pt modelId="{CA423928-3C8F-4930-AA17-90D99E0FC56D}" type="pres">
      <dgm:prSet presAssocID="{800D16AE-BE7D-47CE-8C2B-654666E5C73F}" presName="desTx" presStyleLbl="alignAccFollowNode1" presStyleIdx="4" presStyleCnt="5">
        <dgm:presLayoutVars/>
      </dgm:prSet>
      <dgm:spPr/>
    </dgm:pt>
  </dgm:ptLst>
  <dgm:cxnLst>
    <dgm:cxn modelId="{55AE650D-A026-41AA-B2C6-5FB096179349}" srcId="{C7557302-1080-4062-BD53-01E638709AF7}" destId="{CBF64D08-516B-4BE9-8175-9E0DCD16CF40}" srcOrd="0" destOrd="0" parTransId="{DADF6020-CDC3-4402-AD9B-276C3FF76494}" sibTransId="{BB911DA0-67F2-46CD-B3CF-E0FD00B232CE}"/>
    <dgm:cxn modelId="{6786EF20-9833-4F4B-BFEC-410F094BAA3F}" srcId="{800D16AE-BE7D-47CE-8C2B-654666E5C73F}" destId="{3289935A-36A4-4AE4-BAD3-EF0902203527}" srcOrd="0" destOrd="0" parTransId="{7491A05B-B651-437F-82B1-26B8DF6EB051}" sibTransId="{F54D9A17-0A71-4B9D-B855-5E4C976E8D3F}"/>
    <dgm:cxn modelId="{2A1E5E28-03CC-49C6-8D7B-BA7ECDBD04DA}" type="presOf" srcId="{C7557302-1080-4062-BD53-01E638709AF7}" destId="{58E7B49B-9E8B-44CA-A002-7DC671DDC7D1}" srcOrd="0" destOrd="0" presId="urn:microsoft.com/office/officeart/2016/7/layout/ChevronBlockProcess"/>
    <dgm:cxn modelId="{D5B7842D-4CB4-4E8A-A918-B0DBC8A97852}" srcId="{345C3B8E-D551-44A8-86B3-91DF5E493A02}" destId="{D598A8D5-0B1F-486B-82C7-20C837773C91}" srcOrd="3" destOrd="0" parTransId="{A7418D3C-0D3B-4071-A712-65068EC58CF8}" sibTransId="{62A2AD76-9B83-4292-81B4-C997D9089BA3}"/>
    <dgm:cxn modelId="{0F26703E-5C72-4291-B531-0477431EAF95}" srcId="{12ECD561-3DDA-4339-A0FB-4D4E23A40C33}" destId="{3CA2F77E-105C-4A2A-A7ED-4AEBB90E9F89}" srcOrd="0" destOrd="0" parTransId="{EAE5C2A0-4800-4ADC-B298-B18AE4915DE8}" sibTransId="{13B6BDF0-AD0E-418C-AFFF-2DEEF88C3D18}"/>
    <dgm:cxn modelId="{89B50E60-9984-4011-B6A6-F0D22D290021}" type="presOf" srcId="{345C3B8E-D551-44A8-86B3-91DF5E493A02}" destId="{A93611B4-68FB-4C20-AE18-A6DA7DD7A6CC}" srcOrd="0" destOrd="0" presId="urn:microsoft.com/office/officeart/2016/7/layout/ChevronBlockProcess"/>
    <dgm:cxn modelId="{6CDB6241-09FE-48E4-915D-06620019EAE7}" type="presOf" srcId="{800D16AE-BE7D-47CE-8C2B-654666E5C73F}" destId="{D0D90E6E-E28C-4FBA-A7DF-3EF4101842F6}" srcOrd="0" destOrd="0" presId="urn:microsoft.com/office/officeart/2016/7/layout/ChevronBlockProcess"/>
    <dgm:cxn modelId="{29AE7462-6067-4586-8B16-25AB3F5E294D}" type="presOf" srcId="{ED5F5F48-A694-4063-84AE-7BBF03B6473B}" destId="{4C51B959-D888-4E7E-850B-D41D6FF95010}" srcOrd="0" destOrd="0" presId="urn:microsoft.com/office/officeart/2016/7/layout/ChevronBlockProcess"/>
    <dgm:cxn modelId="{ECCD3744-C5D4-489F-A172-D1F8B326669D}" type="presOf" srcId="{D598A8D5-0B1F-486B-82C7-20C837773C91}" destId="{ADC7B3B5-4122-4F43-BCA3-D7500779245A}" srcOrd="0" destOrd="0" presId="urn:microsoft.com/office/officeart/2016/7/layout/ChevronBlockProcess"/>
    <dgm:cxn modelId="{DF0C2A47-091C-4C55-A711-886D3EFE5DF8}" type="presOf" srcId="{3289935A-36A4-4AE4-BAD3-EF0902203527}" destId="{CA423928-3C8F-4930-AA17-90D99E0FC56D}" srcOrd="0" destOrd="0" presId="urn:microsoft.com/office/officeart/2016/7/layout/ChevronBlockProcess"/>
    <dgm:cxn modelId="{B9E75C83-E877-41DB-80E3-9FA3C9C09A1C}" srcId="{ED5F5F48-A694-4063-84AE-7BBF03B6473B}" destId="{89CCDC52-A9F5-497B-BC74-486641B631BF}" srcOrd="0" destOrd="0" parTransId="{ECDD1ED9-49F5-4E58-8C27-D8D04BD28B1C}" sibTransId="{188B27DB-04F0-4A7B-8379-E7BB62B41A9B}"/>
    <dgm:cxn modelId="{796EA086-3742-4623-ABBD-4E6FC3DC5D99}" srcId="{D598A8D5-0B1F-486B-82C7-20C837773C91}" destId="{381D7F76-ACD0-468A-99BF-96F7821A77AC}" srcOrd="0" destOrd="0" parTransId="{4653BD68-732E-42DE-A0C7-3F002981C2FB}" sibTransId="{22244C34-511A-4D71-900E-7ED93E59D7D2}"/>
    <dgm:cxn modelId="{FEEBB089-D007-44F7-B807-D6A765E629F4}" srcId="{345C3B8E-D551-44A8-86B3-91DF5E493A02}" destId="{C7557302-1080-4062-BD53-01E638709AF7}" srcOrd="2" destOrd="0" parTransId="{188D5F10-8B90-4246-817F-E72689340F4D}" sibTransId="{017F8823-34DA-4B51-A8F1-48B3B268E68C}"/>
    <dgm:cxn modelId="{F5D2F58B-B23F-4C2F-9C6E-6FFFAD340249}" type="presOf" srcId="{89CCDC52-A9F5-497B-BC74-486641B631BF}" destId="{FDDBB08E-3151-4A8F-907C-572DAA80C5C0}" srcOrd="0" destOrd="0" presId="urn:microsoft.com/office/officeart/2016/7/layout/ChevronBlockProcess"/>
    <dgm:cxn modelId="{8069028D-0260-4E09-9E5A-A9284C570B73}" type="presOf" srcId="{381D7F76-ACD0-468A-99BF-96F7821A77AC}" destId="{859AF4D5-545E-4881-ADAF-1EF9A103C299}" srcOrd="0" destOrd="0" presId="urn:microsoft.com/office/officeart/2016/7/layout/ChevronBlockProcess"/>
    <dgm:cxn modelId="{6E591F93-686F-4FC1-A3DE-C84DD46D235A}" srcId="{345C3B8E-D551-44A8-86B3-91DF5E493A02}" destId="{800D16AE-BE7D-47CE-8C2B-654666E5C73F}" srcOrd="4" destOrd="0" parTransId="{07819CF3-DEA9-4AFB-A493-2486F38076E3}" sibTransId="{6D260AF3-53DD-409D-953F-E54F12664A53}"/>
    <dgm:cxn modelId="{19DA74A3-78E7-4F21-B760-12EB93740A14}" type="presOf" srcId="{3CA2F77E-105C-4A2A-A7ED-4AEBB90E9F89}" destId="{C933D86E-FF98-47AF-BBE6-FF943C26F2E5}" srcOrd="0" destOrd="0" presId="urn:microsoft.com/office/officeart/2016/7/layout/ChevronBlockProcess"/>
    <dgm:cxn modelId="{11850DAF-81D0-4D0F-8DA3-41F4796319E4}" srcId="{345C3B8E-D551-44A8-86B3-91DF5E493A02}" destId="{12ECD561-3DDA-4339-A0FB-4D4E23A40C33}" srcOrd="0" destOrd="0" parTransId="{60DCCB75-45EB-47C6-94A1-94B27FCC8637}" sibTransId="{6CB615D6-747F-4B62-84A6-C892895334F1}"/>
    <dgm:cxn modelId="{469482DC-A5B1-47E7-A29B-09DF2431D047}" type="presOf" srcId="{12ECD561-3DDA-4339-A0FB-4D4E23A40C33}" destId="{0F1AF0E8-20FE-4BE9-A3F8-03BE091D397F}" srcOrd="0" destOrd="0" presId="urn:microsoft.com/office/officeart/2016/7/layout/ChevronBlockProcess"/>
    <dgm:cxn modelId="{FE54F8EE-CFD6-4D18-B4D9-DAF678FFC4E3}" type="presOf" srcId="{CBF64D08-516B-4BE9-8175-9E0DCD16CF40}" destId="{E3E31A9B-7B4B-4E18-A0D7-2CB184BAEA72}" srcOrd="0" destOrd="0" presId="urn:microsoft.com/office/officeart/2016/7/layout/ChevronBlockProcess"/>
    <dgm:cxn modelId="{E39B97F3-1B8D-4FAD-BC4F-C5C6BEE48426}" srcId="{345C3B8E-D551-44A8-86B3-91DF5E493A02}" destId="{ED5F5F48-A694-4063-84AE-7BBF03B6473B}" srcOrd="1" destOrd="0" parTransId="{314D4780-8160-40E1-907E-9803C159DC60}" sibTransId="{9D6574AA-015E-4065-B9B4-50E304CE399A}"/>
    <dgm:cxn modelId="{AAFEDD5C-FFA6-465E-A856-829FA1FE2979}" type="presParOf" srcId="{A93611B4-68FB-4C20-AE18-A6DA7DD7A6CC}" destId="{DDDCE34F-716E-46FF-A549-FD150BD31572}" srcOrd="0" destOrd="0" presId="urn:microsoft.com/office/officeart/2016/7/layout/ChevronBlockProcess"/>
    <dgm:cxn modelId="{6C7AB00A-7F1B-454A-9447-E9CC2D98F6F2}" type="presParOf" srcId="{DDDCE34F-716E-46FF-A549-FD150BD31572}" destId="{0F1AF0E8-20FE-4BE9-A3F8-03BE091D397F}" srcOrd="0" destOrd="0" presId="urn:microsoft.com/office/officeart/2016/7/layout/ChevronBlockProcess"/>
    <dgm:cxn modelId="{154324AE-AFE0-4B9C-982B-7EF30C20A888}" type="presParOf" srcId="{DDDCE34F-716E-46FF-A549-FD150BD31572}" destId="{C933D86E-FF98-47AF-BBE6-FF943C26F2E5}" srcOrd="1" destOrd="0" presId="urn:microsoft.com/office/officeart/2016/7/layout/ChevronBlockProcess"/>
    <dgm:cxn modelId="{DD3B5A06-897D-4B78-9BAB-637330E6D9EE}" type="presParOf" srcId="{A93611B4-68FB-4C20-AE18-A6DA7DD7A6CC}" destId="{3BB6C0E6-6BBC-48CD-827B-AE4C5F6371E7}" srcOrd="1" destOrd="0" presId="urn:microsoft.com/office/officeart/2016/7/layout/ChevronBlockProcess"/>
    <dgm:cxn modelId="{3E207138-9D0C-4B1A-A495-5007C89F65C1}" type="presParOf" srcId="{A93611B4-68FB-4C20-AE18-A6DA7DD7A6CC}" destId="{AE393141-17BC-494F-B9A3-CAC58B36C989}" srcOrd="2" destOrd="0" presId="urn:microsoft.com/office/officeart/2016/7/layout/ChevronBlockProcess"/>
    <dgm:cxn modelId="{A5F8AADA-2F4D-4B50-A319-9F623228DCFB}" type="presParOf" srcId="{AE393141-17BC-494F-B9A3-CAC58B36C989}" destId="{4C51B959-D888-4E7E-850B-D41D6FF95010}" srcOrd="0" destOrd="0" presId="urn:microsoft.com/office/officeart/2016/7/layout/ChevronBlockProcess"/>
    <dgm:cxn modelId="{3B946708-B171-419A-A4FC-D8544965F411}" type="presParOf" srcId="{AE393141-17BC-494F-B9A3-CAC58B36C989}" destId="{FDDBB08E-3151-4A8F-907C-572DAA80C5C0}" srcOrd="1" destOrd="0" presId="urn:microsoft.com/office/officeart/2016/7/layout/ChevronBlockProcess"/>
    <dgm:cxn modelId="{22A1AD90-77BD-497C-85A3-686FC7A6BEF4}" type="presParOf" srcId="{A93611B4-68FB-4C20-AE18-A6DA7DD7A6CC}" destId="{DB644952-7523-4511-9B9B-95D40F3D73E8}" srcOrd="3" destOrd="0" presId="urn:microsoft.com/office/officeart/2016/7/layout/ChevronBlockProcess"/>
    <dgm:cxn modelId="{3EE8DF7F-476B-4D3C-B9B1-F4B06B5C2CC5}" type="presParOf" srcId="{A93611B4-68FB-4C20-AE18-A6DA7DD7A6CC}" destId="{C9C9D221-CB77-442E-A1E6-CB1316EFEBC7}" srcOrd="4" destOrd="0" presId="urn:microsoft.com/office/officeart/2016/7/layout/ChevronBlockProcess"/>
    <dgm:cxn modelId="{0F76C97D-039B-4C81-B040-1CDD5D2287A7}" type="presParOf" srcId="{C9C9D221-CB77-442E-A1E6-CB1316EFEBC7}" destId="{58E7B49B-9E8B-44CA-A002-7DC671DDC7D1}" srcOrd="0" destOrd="0" presId="urn:microsoft.com/office/officeart/2016/7/layout/ChevronBlockProcess"/>
    <dgm:cxn modelId="{DE160E89-CD28-43A1-9FA1-3CE4FD3FDC21}" type="presParOf" srcId="{C9C9D221-CB77-442E-A1E6-CB1316EFEBC7}" destId="{E3E31A9B-7B4B-4E18-A0D7-2CB184BAEA72}" srcOrd="1" destOrd="0" presId="urn:microsoft.com/office/officeart/2016/7/layout/ChevronBlockProcess"/>
    <dgm:cxn modelId="{E55E00C3-F9E7-4BF8-8BAE-9C74617D38B7}" type="presParOf" srcId="{A93611B4-68FB-4C20-AE18-A6DA7DD7A6CC}" destId="{BD6FC4D1-7672-4150-80A2-52CE7756886E}" srcOrd="5" destOrd="0" presId="urn:microsoft.com/office/officeart/2016/7/layout/ChevronBlockProcess"/>
    <dgm:cxn modelId="{7B20704A-58DC-4B0F-8259-5204DEABB047}" type="presParOf" srcId="{A93611B4-68FB-4C20-AE18-A6DA7DD7A6CC}" destId="{4F270C9D-8371-430C-ADAB-272149A905FC}" srcOrd="6" destOrd="0" presId="urn:microsoft.com/office/officeart/2016/7/layout/ChevronBlockProcess"/>
    <dgm:cxn modelId="{FD5C28E5-7406-4724-BA76-26CC9DF00F56}" type="presParOf" srcId="{4F270C9D-8371-430C-ADAB-272149A905FC}" destId="{ADC7B3B5-4122-4F43-BCA3-D7500779245A}" srcOrd="0" destOrd="0" presId="urn:microsoft.com/office/officeart/2016/7/layout/ChevronBlockProcess"/>
    <dgm:cxn modelId="{BF0C5AD0-8826-4D5F-A98C-4D31AC4EC641}" type="presParOf" srcId="{4F270C9D-8371-430C-ADAB-272149A905FC}" destId="{859AF4D5-545E-4881-ADAF-1EF9A103C299}" srcOrd="1" destOrd="0" presId="urn:microsoft.com/office/officeart/2016/7/layout/ChevronBlockProcess"/>
    <dgm:cxn modelId="{BDAB6007-B308-48C2-A871-81F75F82B086}" type="presParOf" srcId="{A93611B4-68FB-4C20-AE18-A6DA7DD7A6CC}" destId="{AD31A9E3-013E-4C84-9C73-A47E062BC50B}" srcOrd="7" destOrd="0" presId="urn:microsoft.com/office/officeart/2016/7/layout/ChevronBlockProcess"/>
    <dgm:cxn modelId="{D8460D38-A97A-4546-A0F5-5BB36A3214B3}" type="presParOf" srcId="{A93611B4-68FB-4C20-AE18-A6DA7DD7A6CC}" destId="{691D2972-5E5E-4AF4-ABF5-E51E027C23D9}" srcOrd="8" destOrd="0" presId="urn:microsoft.com/office/officeart/2016/7/layout/ChevronBlockProcess"/>
    <dgm:cxn modelId="{77EF9B93-6341-4455-BC49-F1C1C79E09EF}" type="presParOf" srcId="{691D2972-5E5E-4AF4-ABF5-E51E027C23D9}" destId="{D0D90E6E-E28C-4FBA-A7DF-3EF4101842F6}" srcOrd="0" destOrd="0" presId="urn:microsoft.com/office/officeart/2016/7/layout/ChevronBlockProcess"/>
    <dgm:cxn modelId="{B0FC4F52-96C5-4408-B070-612AEE71C8D7}" type="presParOf" srcId="{691D2972-5E5E-4AF4-ABF5-E51E027C23D9}" destId="{CA423928-3C8F-4930-AA17-90D99E0FC56D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45C3B8E-D551-44A8-86B3-91DF5E493A02}" type="doc">
      <dgm:prSet loTypeId="urn:microsoft.com/office/officeart/2016/7/layout/ChevronBlockProcess" loCatId="process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12ECD561-3DDA-4339-A0FB-4D4E23A40C33}">
      <dgm:prSet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1</a:t>
          </a:r>
        </a:p>
      </dgm:t>
    </dgm:pt>
    <dgm:pt modelId="{60DCCB75-45EB-47C6-94A1-94B27FCC8637}" type="parTrans" cxnId="{11850DAF-81D0-4D0F-8DA3-41F4796319E4}">
      <dgm:prSet/>
      <dgm:spPr/>
      <dgm:t>
        <a:bodyPr/>
        <a:lstStyle/>
        <a:p>
          <a:endParaRPr lang="en-US"/>
        </a:p>
      </dgm:t>
    </dgm:pt>
    <dgm:pt modelId="{6CB615D6-747F-4B62-84A6-C892895334F1}" type="sibTrans" cxnId="{11850DAF-81D0-4D0F-8DA3-41F4796319E4}">
      <dgm:prSet/>
      <dgm:spPr/>
      <dgm:t>
        <a:bodyPr/>
        <a:lstStyle/>
        <a:p>
          <a:endParaRPr lang="en-US"/>
        </a:p>
      </dgm:t>
    </dgm:pt>
    <dgm:pt modelId="{3CA2F77E-105C-4A2A-A7ED-4AEBB90E9F89}">
      <dgm:prSet custT="1"/>
      <dgm:spPr>
        <a:solidFill>
          <a:schemeClr val="accent1">
            <a:lumMod val="60000"/>
            <a:lumOff val="4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accent1">
                  <a:lumMod val="50000"/>
                </a:schemeClr>
              </a:solidFill>
            </a:rPr>
            <a:t>Lorem ipsum dolor sit amet</a:t>
          </a:r>
        </a:p>
      </dgm:t>
    </dgm:pt>
    <dgm:pt modelId="{EAE5C2A0-4800-4ADC-B298-B18AE4915DE8}" type="parTrans" cxnId="{0F26703E-5C72-4291-B531-0477431EAF95}">
      <dgm:prSet/>
      <dgm:spPr/>
      <dgm:t>
        <a:bodyPr/>
        <a:lstStyle/>
        <a:p>
          <a:endParaRPr lang="en-US"/>
        </a:p>
      </dgm:t>
    </dgm:pt>
    <dgm:pt modelId="{13B6BDF0-AD0E-418C-AFFF-2DEEF88C3D18}" type="sibTrans" cxnId="{0F26703E-5C72-4291-B531-0477431EAF95}">
      <dgm:prSet/>
      <dgm:spPr/>
      <dgm:t>
        <a:bodyPr/>
        <a:lstStyle/>
        <a:p>
          <a:endParaRPr lang="en-US"/>
        </a:p>
      </dgm:t>
    </dgm:pt>
    <dgm:pt modelId="{ED5F5F48-A694-4063-84AE-7BBF03B6473B}">
      <dgm:prSet/>
      <dgm:spPr>
        <a:solidFill>
          <a:schemeClr val="bg2">
            <a:lumMod val="50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2</a:t>
          </a:r>
        </a:p>
      </dgm:t>
    </dgm:pt>
    <dgm:pt modelId="{314D4780-8160-40E1-907E-9803C159DC60}" type="parTrans" cxnId="{E39B97F3-1B8D-4FAD-BC4F-C5C6BEE48426}">
      <dgm:prSet/>
      <dgm:spPr/>
      <dgm:t>
        <a:bodyPr/>
        <a:lstStyle/>
        <a:p>
          <a:endParaRPr lang="en-US"/>
        </a:p>
      </dgm:t>
    </dgm:pt>
    <dgm:pt modelId="{9D6574AA-015E-4065-B9B4-50E304CE399A}" type="sibTrans" cxnId="{E39B97F3-1B8D-4FAD-BC4F-C5C6BEE48426}">
      <dgm:prSet/>
      <dgm:spPr/>
      <dgm:t>
        <a:bodyPr/>
        <a:lstStyle/>
        <a:p>
          <a:endParaRPr lang="en-US"/>
        </a:p>
      </dgm:t>
    </dgm:pt>
    <dgm:pt modelId="{89CCDC52-A9F5-497B-BC74-486641B631BF}">
      <dgm:prSet custT="1"/>
      <dgm:spPr>
        <a:solidFill>
          <a:schemeClr val="bg2">
            <a:lumMod val="75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bg2">
                  <a:lumMod val="25000"/>
                </a:schemeClr>
              </a:solidFill>
            </a:rPr>
            <a:t>Lorem ipsum dolor sit amet</a:t>
          </a:r>
        </a:p>
      </dgm:t>
    </dgm:pt>
    <dgm:pt modelId="{ECDD1ED9-49F5-4E58-8C27-D8D04BD28B1C}" type="parTrans" cxnId="{B9E75C83-E877-41DB-80E3-9FA3C9C09A1C}">
      <dgm:prSet/>
      <dgm:spPr/>
      <dgm:t>
        <a:bodyPr/>
        <a:lstStyle/>
        <a:p>
          <a:endParaRPr lang="en-US"/>
        </a:p>
      </dgm:t>
    </dgm:pt>
    <dgm:pt modelId="{188B27DB-04F0-4A7B-8379-E7BB62B41A9B}" type="sibTrans" cxnId="{B9E75C83-E877-41DB-80E3-9FA3C9C09A1C}">
      <dgm:prSet/>
      <dgm:spPr/>
      <dgm:t>
        <a:bodyPr/>
        <a:lstStyle/>
        <a:p>
          <a:endParaRPr lang="en-US"/>
        </a:p>
      </dgm:t>
    </dgm:pt>
    <dgm:pt modelId="{C7557302-1080-4062-BD53-01E638709AF7}">
      <dgm:prSet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3</a:t>
          </a:r>
        </a:p>
      </dgm:t>
    </dgm:pt>
    <dgm:pt modelId="{188D5F10-8B90-4246-817F-E72689340F4D}" type="parTrans" cxnId="{FEEBB089-D007-44F7-B807-D6A765E629F4}">
      <dgm:prSet/>
      <dgm:spPr/>
      <dgm:t>
        <a:bodyPr/>
        <a:lstStyle/>
        <a:p>
          <a:endParaRPr lang="en-US"/>
        </a:p>
      </dgm:t>
    </dgm:pt>
    <dgm:pt modelId="{017F8823-34DA-4B51-A8F1-48B3B268E68C}" type="sibTrans" cxnId="{FEEBB089-D007-44F7-B807-D6A765E629F4}">
      <dgm:prSet/>
      <dgm:spPr/>
      <dgm:t>
        <a:bodyPr/>
        <a:lstStyle/>
        <a:p>
          <a:endParaRPr lang="en-US"/>
        </a:p>
      </dgm:t>
    </dgm:pt>
    <dgm:pt modelId="{CBF64D08-516B-4BE9-8175-9E0DCD16CF40}">
      <dgm:prSet custT="1"/>
      <dgm:spPr>
        <a:solidFill>
          <a:schemeClr val="accent1">
            <a:lumMod val="60000"/>
            <a:lumOff val="4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accent1">
                  <a:lumMod val="50000"/>
                </a:schemeClr>
              </a:solidFill>
            </a:rPr>
            <a:t>Sed ut perspiciatis unde </a:t>
          </a:r>
        </a:p>
      </dgm:t>
    </dgm:pt>
    <dgm:pt modelId="{DADF6020-CDC3-4402-AD9B-276C3FF76494}" type="parTrans" cxnId="{55AE650D-A026-41AA-B2C6-5FB096179349}">
      <dgm:prSet/>
      <dgm:spPr/>
      <dgm:t>
        <a:bodyPr/>
        <a:lstStyle/>
        <a:p>
          <a:endParaRPr lang="en-US"/>
        </a:p>
      </dgm:t>
    </dgm:pt>
    <dgm:pt modelId="{BB911DA0-67F2-46CD-B3CF-E0FD00B232CE}" type="sibTrans" cxnId="{55AE650D-A026-41AA-B2C6-5FB096179349}">
      <dgm:prSet/>
      <dgm:spPr/>
      <dgm:t>
        <a:bodyPr/>
        <a:lstStyle/>
        <a:p>
          <a:endParaRPr lang="en-US"/>
        </a:p>
      </dgm:t>
    </dgm:pt>
    <dgm:pt modelId="{D598A8D5-0B1F-486B-82C7-20C837773C91}">
      <dgm:prSet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4</a:t>
          </a:r>
        </a:p>
      </dgm:t>
    </dgm:pt>
    <dgm:pt modelId="{A7418D3C-0D3B-4071-A712-65068EC58CF8}" type="parTrans" cxnId="{D5B7842D-4CB4-4E8A-A918-B0DBC8A97852}">
      <dgm:prSet/>
      <dgm:spPr/>
      <dgm:t>
        <a:bodyPr/>
        <a:lstStyle/>
        <a:p>
          <a:endParaRPr lang="en-US"/>
        </a:p>
      </dgm:t>
    </dgm:pt>
    <dgm:pt modelId="{62A2AD76-9B83-4292-81B4-C997D9089BA3}" type="sibTrans" cxnId="{D5B7842D-4CB4-4E8A-A918-B0DBC8A97852}">
      <dgm:prSet/>
      <dgm:spPr/>
      <dgm:t>
        <a:bodyPr/>
        <a:lstStyle/>
        <a:p>
          <a:endParaRPr lang="en-US"/>
        </a:p>
      </dgm:t>
    </dgm:pt>
    <dgm:pt modelId="{381D7F76-ACD0-468A-99BF-96F7821A77AC}">
      <dgm:prSet custT="1"/>
      <dgm:spPr>
        <a:solidFill>
          <a:schemeClr val="accent1">
            <a:lumMod val="60000"/>
            <a:lumOff val="4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accent1">
                  <a:lumMod val="50000"/>
                </a:schemeClr>
              </a:solidFill>
            </a:rPr>
            <a:t>Lorem ipsum dolor sit amet</a:t>
          </a:r>
        </a:p>
      </dgm:t>
    </dgm:pt>
    <dgm:pt modelId="{4653BD68-732E-42DE-A0C7-3F002981C2FB}" type="parTrans" cxnId="{796EA086-3742-4623-ABBD-4E6FC3DC5D99}">
      <dgm:prSet/>
      <dgm:spPr/>
      <dgm:t>
        <a:bodyPr/>
        <a:lstStyle/>
        <a:p>
          <a:endParaRPr lang="en-US"/>
        </a:p>
      </dgm:t>
    </dgm:pt>
    <dgm:pt modelId="{22244C34-511A-4D71-900E-7ED93E59D7D2}" type="sibTrans" cxnId="{796EA086-3742-4623-ABBD-4E6FC3DC5D99}">
      <dgm:prSet/>
      <dgm:spPr/>
      <dgm:t>
        <a:bodyPr/>
        <a:lstStyle/>
        <a:p>
          <a:endParaRPr lang="en-US"/>
        </a:p>
      </dgm:t>
    </dgm:pt>
    <dgm:pt modelId="{800D16AE-BE7D-47CE-8C2B-654666E5C73F}">
      <dgm:prSet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Lesson 5</a:t>
          </a:r>
        </a:p>
      </dgm:t>
    </dgm:pt>
    <dgm:pt modelId="{07819CF3-DEA9-4AFB-A493-2486F38076E3}" type="parTrans" cxnId="{6E591F93-686F-4FC1-A3DE-C84DD46D235A}">
      <dgm:prSet/>
      <dgm:spPr/>
      <dgm:t>
        <a:bodyPr/>
        <a:lstStyle/>
        <a:p>
          <a:endParaRPr lang="en-US"/>
        </a:p>
      </dgm:t>
    </dgm:pt>
    <dgm:pt modelId="{6D260AF3-53DD-409D-953F-E54F12664A53}" type="sibTrans" cxnId="{6E591F93-686F-4FC1-A3DE-C84DD46D235A}">
      <dgm:prSet/>
      <dgm:spPr/>
      <dgm:t>
        <a:bodyPr/>
        <a:lstStyle/>
        <a:p>
          <a:endParaRPr lang="en-US"/>
        </a:p>
      </dgm:t>
    </dgm:pt>
    <dgm:pt modelId="{3289935A-36A4-4AE4-BAD3-EF0902203527}">
      <dgm:prSet custT="1"/>
      <dgm:spPr>
        <a:solidFill>
          <a:schemeClr val="accent1">
            <a:lumMod val="60000"/>
            <a:lumOff val="4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sz="1800" dirty="0">
              <a:solidFill>
                <a:schemeClr val="accent1">
                  <a:lumMod val="50000"/>
                </a:schemeClr>
              </a:solidFill>
            </a:rPr>
            <a:t>Sed ut perspiciatis unde</a:t>
          </a:r>
        </a:p>
      </dgm:t>
    </dgm:pt>
    <dgm:pt modelId="{7491A05B-B651-437F-82B1-26B8DF6EB051}" type="parTrans" cxnId="{6786EF20-9833-4F4B-BFEC-410F094BAA3F}">
      <dgm:prSet/>
      <dgm:spPr/>
      <dgm:t>
        <a:bodyPr/>
        <a:lstStyle/>
        <a:p>
          <a:endParaRPr lang="en-US"/>
        </a:p>
      </dgm:t>
    </dgm:pt>
    <dgm:pt modelId="{F54D9A17-0A71-4B9D-B855-5E4C976E8D3F}" type="sibTrans" cxnId="{6786EF20-9833-4F4B-BFEC-410F094BAA3F}">
      <dgm:prSet/>
      <dgm:spPr/>
      <dgm:t>
        <a:bodyPr/>
        <a:lstStyle/>
        <a:p>
          <a:endParaRPr lang="en-US"/>
        </a:p>
      </dgm:t>
    </dgm:pt>
    <dgm:pt modelId="{A93611B4-68FB-4C20-AE18-A6DA7DD7A6CC}" type="pres">
      <dgm:prSet presAssocID="{345C3B8E-D551-44A8-86B3-91DF5E493A02}" presName="Name0" presStyleCnt="0">
        <dgm:presLayoutVars>
          <dgm:dir/>
          <dgm:animLvl val="lvl"/>
          <dgm:resizeHandles val="exact"/>
        </dgm:presLayoutVars>
      </dgm:prSet>
      <dgm:spPr/>
    </dgm:pt>
    <dgm:pt modelId="{DDDCE34F-716E-46FF-A549-FD150BD31572}" type="pres">
      <dgm:prSet presAssocID="{12ECD561-3DDA-4339-A0FB-4D4E23A40C33}" presName="composite" presStyleCnt="0"/>
      <dgm:spPr/>
    </dgm:pt>
    <dgm:pt modelId="{0F1AF0E8-20FE-4BE9-A3F8-03BE091D397F}" type="pres">
      <dgm:prSet presAssocID="{12ECD561-3DDA-4339-A0FB-4D4E23A40C33}" presName="parTx" presStyleLbl="alignNode1" presStyleIdx="0" presStyleCnt="5">
        <dgm:presLayoutVars>
          <dgm:chMax val="0"/>
          <dgm:chPref val="0"/>
        </dgm:presLayoutVars>
      </dgm:prSet>
      <dgm:spPr/>
    </dgm:pt>
    <dgm:pt modelId="{C933D86E-FF98-47AF-BBE6-FF943C26F2E5}" type="pres">
      <dgm:prSet presAssocID="{12ECD561-3DDA-4339-A0FB-4D4E23A40C33}" presName="desTx" presStyleLbl="alignAccFollowNode1" presStyleIdx="0" presStyleCnt="5">
        <dgm:presLayoutVars/>
      </dgm:prSet>
      <dgm:spPr/>
    </dgm:pt>
    <dgm:pt modelId="{3BB6C0E6-6BBC-48CD-827B-AE4C5F6371E7}" type="pres">
      <dgm:prSet presAssocID="{6CB615D6-747F-4B62-84A6-C892895334F1}" presName="space" presStyleCnt="0"/>
      <dgm:spPr/>
    </dgm:pt>
    <dgm:pt modelId="{AE393141-17BC-494F-B9A3-CAC58B36C989}" type="pres">
      <dgm:prSet presAssocID="{ED5F5F48-A694-4063-84AE-7BBF03B6473B}" presName="composite" presStyleCnt="0"/>
      <dgm:spPr/>
    </dgm:pt>
    <dgm:pt modelId="{4C51B959-D888-4E7E-850B-D41D6FF95010}" type="pres">
      <dgm:prSet presAssocID="{ED5F5F48-A694-4063-84AE-7BBF03B6473B}" presName="parTx" presStyleLbl="alignNode1" presStyleIdx="1" presStyleCnt="5">
        <dgm:presLayoutVars>
          <dgm:chMax val="0"/>
          <dgm:chPref val="0"/>
        </dgm:presLayoutVars>
      </dgm:prSet>
      <dgm:spPr/>
    </dgm:pt>
    <dgm:pt modelId="{FDDBB08E-3151-4A8F-907C-572DAA80C5C0}" type="pres">
      <dgm:prSet presAssocID="{ED5F5F48-A694-4063-84AE-7BBF03B6473B}" presName="desTx" presStyleLbl="alignAccFollowNode1" presStyleIdx="1" presStyleCnt="5">
        <dgm:presLayoutVars/>
      </dgm:prSet>
      <dgm:spPr/>
    </dgm:pt>
    <dgm:pt modelId="{DB644952-7523-4511-9B9B-95D40F3D73E8}" type="pres">
      <dgm:prSet presAssocID="{9D6574AA-015E-4065-B9B4-50E304CE399A}" presName="space" presStyleCnt="0"/>
      <dgm:spPr/>
    </dgm:pt>
    <dgm:pt modelId="{C9C9D221-CB77-442E-A1E6-CB1316EFEBC7}" type="pres">
      <dgm:prSet presAssocID="{C7557302-1080-4062-BD53-01E638709AF7}" presName="composite" presStyleCnt="0"/>
      <dgm:spPr/>
    </dgm:pt>
    <dgm:pt modelId="{58E7B49B-9E8B-44CA-A002-7DC671DDC7D1}" type="pres">
      <dgm:prSet presAssocID="{C7557302-1080-4062-BD53-01E638709AF7}" presName="parTx" presStyleLbl="alignNode1" presStyleIdx="2" presStyleCnt="5">
        <dgm:presLayoutVars>
          <dgm:chMax val="0"/>
          <dgm:chPref val="0"/>
        </dgm:presLayoutVars>
      </dgm:prSet>
      <dgm:spPr/>
    </dgm:pt>
    <dgm:pt modelId="{E3E31A9B-7B4B-4E18-A0D7-2CB184BAEA72}" type="pres">
      <dgm:prSet presAssocID="{C7557302-1080-4062-BD53-01E638709AF7}" presName="desTx" presStyleLbl="alignAccFollowNode1" presStyleIdx="2" presStyleCnt="5">
        <dgm:presLayoutVars/>
      </dgm:prSet>
      <dgm:spPr/>
    </dgm:pt>
    <dgm:pt modelId="{BD6FC4D1-7672-4150-80A2-52CE7756886E}" type="pres">
      <dgm:prSet presAssocID="{017F8823-34DA-4B51-A8F1-48B3B268E68C}" presName="space" presStyleCnt="0"/>
      <dgm:spPr/>
    </dgm:pt>
    <dgm:pt modelId="{4F270C9D-8371-430C-ADAB-272149A905FC}" type="pres">
      <dgm:prSet presAssocID="{D598A8D5-0B1F-486B-82C7-20C837773C91}" presName="composite" presStyleCnt="0"/>
      <dgm:spPr/>
    </dgm:pt>
    <dgm:pt modelId="{ADC7B3B5-4122-4F43-BCA3-D7500779245A}" type="pres">
      <dgm:prSet presAssocID="{D598A8D5-0B1F-486B-82C7-20C837773C91}" presName="parTx" presStyleLbl="alignNode1" presStyleIdx="3" presStyleCnt="5">
        <dgm:presLayoutVars>
          <dgm:chMax val="0"/>
          <dgm:chPref val="0"/>
        </dgm:presLayoutVars>
      </dgm:prSet>
      <dgm:spPr/>
    </dgm:pt>
    <dgm:pt modelId="{859AF4D5-545E-4881-ADAF-1EF9A103C299}" type="pres">
      <dgm:prSet presAssocID="{D598A8D5-0B1F-486B-82C7-20C837773C91}" presName="desTx" presStyleLbl="alignAccFollowNode1" presStyleIdx="3" presStyleCnt="5">
        <dgm:presLayoutVars/>
      </dgm:prSet>
      <dgm:spPr/>
    </dgm:pt>
    <dgm:pt modelId="{AD31A9E3-013E-4C84-9C73-A47E062BC50B}" type="pres">
      <dgm:prSet presAssocID="{62A2AD76-9B83-4292-81B4-C997D9089BA3}" presName="space" presStyleCnt="0"/>
      <dgm:spPr/>
    </dgm:pt>
    <dgm:pt modelId="{691D2972-5E5E-4AF4-ABF5-E51E027C23D9}" type="pres">
      <dgm:prSet presAssocID="{800D16AE-BE7D-47CE-8C2B-654666E5C73F}" presName="composite" presStyleCnt="0"/>
      <dgm:spPr/>
    </dgm:pt>
    <dgm:pt modelId="{D0D90E6E-E28C-4FBA-A7DF-3EF4101842F6}" type="pres">
      <dgm:prSet presAssocID="{800D16AE-BE7D-47CE-8C2B-654666E5C73F}" presName="parTx" presStyleLbl="alignNode1" presStyleIdx="4" presStyleCnt="5">
        <dgm:presLayoutVars>
          <dgm:chMax val="0"/>
          <dgm:chPref val="0"/>
        </dgm:presLayoutVars>
      </dgm:prSet>
      <dgm:spPr/>
    </dgm:pt>
    <dgm:pt modelId="{CA423928-3C8F-4930-AA17-90D99E0FC56D}" type="pres">
      <dgm:prSet presAssocID="{800D16AE-BE7D-47CE-8C2B-654666E5C73F}" presName="desTx" presStyleLbl="alignAccFollowNode1" presStyleIdx="4" presStyleCnt="5">
        <dgm:presLayoutVars/>
      </dgm:prSet>
      <dgm:spPr/>
    </dgm:pt>
  </dgm:ptLst>
  <dgm:cxnLst>
    <dgm:cxn modelId="{55AE650D-A026-41AA-B2C6-5FB096179349}" srcId="{C7557302-1080-4062-BD53-01E638709AF7}" destId="{CBF64D08-516B-4BE9-8175-9E0DCD16CF40}" srcOrd="0" destOrd="0" parTransId="{DADF6020-CDC3-4402-AD9B-276C3FF76494}" sibTransId="{BB911DA0-67F2-46CD-B3CF-E0FD00B232CE}"/>
    <dgm:cxn modelId="{6786EF20-9833-4F4B-BFEC-410F094BAA3F}" srcId="{800D16AE-BE7D-47CE-8C2B-654666E5C73F}" destId="{3289935A-36A4-4AE4-BAD3-EF0902203527}" srcOrd="0" destOrd="0" parTransId="{7491A05B-B651-437F-82B1-26B8DF6EB051}" sibTransId="{F54D9A17-0A71-4B9D-B855-5E4C976E8D3F}"/>
    <dgm:cxn modelId="{2A1E5E28-03CC-49C6-8D7B-BA7ECDBD04DA}" type="presOf" srcId="{C7557302-1080-4062-BD53-01E638709AF7}" destId="{58E7B49B-9E8B-44CA-A002-7DC671DDC7D1}" srcOrd="0" destOrd="0" presId="urn:microsoft.com/office/officeart/2016/7/layout/ChevronBlockProcess"/>
    <dgm:cxn modelId="{D5B7842D-4CB4-4E8A-A918-B0DBC8A97852}" srcId="{345C3B8E-D551-44A8-86B3-91DF5E493A02}" destId="{D598A8D5-0B1F-486B-82C7-20C837773C91}" srcOrd="3" destOrd="0" parTransId="{A7418D3C-0D3B-4071-A712-65068EC58CF8}" sibTransId="{62A2AD76-9B83-4292-81B4-C997D9089BA3}"/>
    <dgm:cxn modelId="{0F26703E-5C72-4291-B531-0477431EAF95}" srcId="{12ECD561-3DDA-4339-A0FB-4D4E23A40C33}" destId="{3CA2F77E-105C-4A2A-A7ED-4AEBB90E9F89}" srcOrd="0" destOrd="0" parTransId="{EAE5C2A0-4800-4ADC-B298-B18AE4915DE8}" sibTransId="{13B6BDF0-AD0E-418C-AFFF-2DEEF88C3D18}"/>
    <dgm:cxn modelId="{89B50E60-9984-4011-B6A6-F0D22D290021}" type="presOf" srcId="{345C3B8E-D551-44A8-86B3-91DF5E493A02}" destId="{A93611B4-68FB-4C20-AE18-A6DA7DD7A6CC}" srcOrd="0" destOrd="0" presId="urn:microsoft.com/office/officeart/2016/7/layout/ChevronBlockProcess"/>
    <dgm:cxn modelId="{6CDB6241-09FE-48E4-915D-06620019EAE7}" type="presOf" srcId="{800D16AE-BE7D-47CE-8C2B-654666E5C73F}" destId="{D0D90E6E-E28C-4FBA-A7DF-3EF4101842F6}" srcOrd="0" destOrd="0" presId="urn:microsoft.com/office/officeart/2016/7/layout/ChevronBlockProcess"/>
    <dgm:cxn modelId="{29AE7462-6067-4586-8B16-25AB3F5E294D}" type="presOf" srcId="{ED5F5F48-A694-4063-84AE-7BBF03B6473B}" destId="{4C51B959-D888-4E7E-850B-D41D6FF95010}" srcOrd="0" destOrd="0" presId="urn:microsoft.com/office/officeart/2016/7/layout/ChevronBlockProcess"/>
    <dgm:cxn modelId="{ECCD3744-C5D4-489F-A172-D1F8B326669D}" type="presOf" srcId="{D598A8D5-0B1F-486B-82C7-20C837773C91}" destId="{ADC7B3B5-4122-4F43-BCA3-D7500779245A}" srcOrd="0" destOrd="0" presId="urn:microsoft.com/office/officeart/2016/7/layout/ChevronBlockProcess"/>
    <dgm:cxn modelId="{DF0C2A47-091C-4C55-A711-886D3EFE5DF8}" type="presOf" srcId="{3289935A-36A4-4AE4-BAD3-EF0902203527}" destId="{CA423928-3C8F-4930-AA17-90D99E0FC56D}" srcOrd="0" destOrd="0" presId="urn:microsoft.com/office/officeart/2016/7/layout/ChevronBlockProcess"/>
    <dgm:cxn modelId="{B9E75C83-E877-41DB-80E3-9FA3C9C09A1C}" srcId="{ED5F5F48-A694-4063-84AE-7BBF03B6473B}" destId="{89CCDC52-A9F5-497B-BC74-486641B631BF}" srcOrd="0" destOrd="0" parTransId="{ECDD1ED9-49F5-4E58-8C27-D8D04BD28B1C}" sibTransId="{188B27DB-04F0-4A7B-8379-E7BB62B41A9B}"/>
    <dgm:cxn modelId="{796EA086-3742-4623-ABBD-4E6FC3DC5D99}" srcId="{D598A8D5-0B1F-486B-82C7-20C837773C91}" destId="{381D7F76-ACD0-468A-99BF-96F7821A77AC}" srcOrd="0" destOrd="0" parTransId="{4653BD68-732E-42DE-A0C7-3F002981C2FB}" sibTransId="{22244C34-511A-4D71-900E-7ED93E59D7D2}"/>
    <dgm:cxn modelId="{FEEBB089-D007-44F7-B807-D6A765E629F4}" srcId="{345C3B8E-D551-44A8-86B3-91DF5E493A02}" destId="{C7557302-1080-4062-BD53-01E638709AF7}" srcOrd="2" destOrd="0" parTransId="{188D5F10-8B90-4246-817F-E72689340F4D}" sibTransId="{017F8823-34DA-4B51-A8F1-48B3B268E68C}"/>
    <dgm:cxn modelId="{F5D2F58B-B23F-4C2F-9C6E-6FFFAD340249}" type="presOf" srcId="{89CCDC52-A9F5-497B-BC74-486641B631BF}" destId="{FDDBB08E-3151-4A8F-907C-572DAA80C5C0}" srcOrd="0" destOrd="0" presId="urn:microsoft.com/office/officeart/2016/7/layout/ChevronBlockProcess"/>
    <dgm:cxn modelId="{8069028D-0260-4E09-9E5A-A9284C570B73}" type="presOf" srcId="{381D7F76-ACD0-468A-99BF-96F7821A77AC}" destId="{859AF4D5-545E-4881-ADAF-1EF9A103C299}" srcOrd="0" destOrd="0" presId="urn:microsoft.com/office/officeart/2016/7/layout/ChevronBlockProcess"/>
    <dgm:cxn modelId="{6E591F93-686F-4FC1-A3DE-C84DD46D235A}" srcId="{345C3B8E-D551-44A8-86B3-91DF5E493A02}" destId="{800D16AE-BE7D-47CE-8C2B-654666E5C73F}" srcOrd="4" destOrd="0" parTransId="{07819CF3-DEA9-4AFB-A493-2486F38076E3}" sibTransId="{6D260AF3-53DD-409D-953F-E54F12664A53}"/>
    <dgm:cxn modelId="{19DA74A3-78E7-4F21-B760-12EB93740A14}" type="presOf" srcId="{3CA2F77E-105C-4A2A-A7ED-4AEBB90E9F89}" destId="{C933D86E-FF98-47AF-BBE6-FF943C26F2E5}" srcOrd="0" destOrd="0" presId="urn:microsoft.com/office/officeart/2016/7/layout/ChevronBlockProcess"/>
    <dgm:cxn modelId="{11850DAF-81D0-4D0F-8DA3-41F4796319E4}" srcId="{345C3B8E-D551-44A8-86B3-91DF5E493A02}" destId="{12ECD561-3DDA-4339-A0FB-4D4E23A40C33}" srcOrd="0" destOrd="0" parTransId="{60DCCB75-45EB-47C6-94A1-94B27FCC8637}" sibTransId="{6CB615D6-747F-4B62-84A6-C892895334F1}"/>
    <dgm:cxn modelId="{469482DC-A5B1-47E7-A29B-09DF2431D047}" type="presOf" srcId="{12ECD561-3DDA-4339-A0FB-4D4E23A40C33}" destId="{0F1AF0E8-20FE-4BE9-A3F8-03BE091D397F}" srcOrd="0" destOrd="0" presId="urn:microsoft.com/office/officeart/2016/7/layout/ChevronBlockProcess"/>
    <dgm:cxn modelId="{FE54F8EE-CFD6-4D18-B4D9-DAF678FFC4E3}" type="presOf" srcId="{CBF64D08-516B-4BE9-8175-9E0DCD16CF40}" destId="{E3E31A9B-7B4B-4E18-A0D7-2CB184BAEA72}" srcOrd="0" destOrd="0" presId="urn:microsoft.com/office/officeart/2016/7/layout/ChevronBlockProcess"/>
    <dgm:cxn modelId="{E39B97F3-1B8D-4FAD-BC4F-C5C6BEE48426}" srcId="{345C3B8E-D551-44A8-86B3-91DF5E493A02}" destId="{ED5F5F48-A694-4063-84AE-7BBF03B6473B}" srcOrd="1" destOrd="0" parTransId="{314D4780-8160-40E1-907E-9803C159DC60}" sibTransId="{9D6574AA-015E-4065-B9B4-50E304CE399A}"/>
    <dgm:cxn modelId="{AAFEDD5C-FFA6-465E-A856-829FA1FE2979}" type="presParOf" srcId="{A93611B4-68FB-4C20-AE18-A6DA7DD7A6CC}" destId="{DDDCE34F-716E-46FF-A549-FD150BD31572}" srcOrd="0" destOrd="0" presId="urn:microsoft.com/office/officeart/2016/7/layout/ChevronBlockProcess"/>
    <dgm:cxn modelId="{6C7AB00A-7F1B-454A-9447-E9CC2D98F6F2}" type="presParOf" srcId="{DDDCE34F-716E-46FF-A549-FD150BD31572}" destId="{0F1AF0E8-20FE-4BE9-A3F8-03BE091D397F}" srcOrd="0" destOrd="0" presId="urn:microsoft.com/office/officeart/2016/7/layout/ChevronBlockProcess"/>
    <dgm:cxn modelId="{154324AE-AFE0-4B9C-982B-7EF30C20A888}" type="presParOf" srcId="{DDDCE34F-716E-46FF-A549-FD150BD31572}" destId="{C933D86E-FF98-47AF-BBE6-FF943C26F2E5}" srcOrd="1" destOrd="0" presId="urn:microsoft.com/office/officeart/2016/7/layout/ChevronBlockProcess"/>
    <dgm:cxn modelId="{DD3B5A06-897D-4B78-9BAB-637330E6D9EE}" type="presParOf" srcId="{A93611B4-68FB-4C20-AE18-A6DA7DD7A6CC}" destId="{3BB6C0E6-6BBC-48CD-827B-AE4C5F6371E7}" srcOrd="1" destOrd="0" presId="urn:microsoft.com/office/officeart/2016/7/layout/ChevronBlockProcess"/>
    <dgm:cxn modelId="{3E207138-9D0C-4B1A-A495-5007C89F65C1}" type="presParOf" srcId="{A93611B4-68FB-4C20-AE18-A6DA7DD7A6CC}" destId="{AE393141-17BC-494F-B9A3-CAC58B36C989}" srcOrd="2" destOrd="0" presId="urn:microsoft.com/office/officeart/2016/7/layout/ChevronBlockProcess"/>
    <dgm:cxn modelId="{A5F8AADA-2F4D-4B50-A319-9F623228DCFB}" type="presParOf" srcId="{AE393141-17BC-494F-B9A3-CAC58B36C989}" destId="{4C51B959-D888-4E7E-850B-D41D6FF95010}" srcOrd="0" destOrd="0" presId="urn:microsoft.com/office/officeart/2016/7/layout/ChevronBlockProcess"/>
    <dgm:cxn modelId="{3B946708-B171-419A-A4FC-D8544965F411}" type="presParOf" srcId="{AE393141-17BC-494F-B9A3-CAC58B36C989}" destId="{FDDBB08E-3151-4A8F-907C-572DAA80C5C0}" srcOrd="1" destOrd="0" presId="urn:microsoft.com/office/officeart/2016/7/layout/ChevronBlockProcess"/>
    <dgm:cxn modelId="{22A1AD90-77BD-497C-85A3-686FC7A6BEF4}" type="presParOf" srcId="{A93611B4-68FB-4C20-AE18-A6DA7DD7A6CC}" destId="{DB644952-7523-4511-9B9B-95D40F3D73E8}" srcOrd="3" destOrd="0" presId="urn:microsoft.com/office/officeart/2016/7/layout/ChevronBlockProcess"/>
    <dgm:cxn modelId="{3EE8DF7F-476B-4D3C-B9B1-F4B06B5C2CC5}" type="presParOf" srcId="{A93611B4-68FB-4C20-AE18-A6DA7DD7A6CC}" destId="{C9C9D221-CB77-442E-A1E6-CB1316EFEBC7}" srcOrd="4" destOrd="0" presId="urn:microsoft.com/office/officeart/2016/7/layout/ChevronBlockProcess"/>
    <dgm:cxn modelId="{0F76C97D-039B-4C81-B040-1CDD5D2287A7}" type="presParOf" srcId="{C9C9D221-CB77-442E-A1E6-CB1316EFEBC7}" destId="{58E7B49B-9E8B-44CA-A002-7DC671DDC7D1}" srcOrd="0" destOrd="0" presId="urn:microsoft.com/office/officeart/2016/7/layout/ChevronBlockProcess"/>
    <dgm:cxn modelId="{DE160E89-CD28-43A1-9FA1-3CE4FD3FDC21}" type="presParOf" srcId="{C9C9D221-CB77-442E-A1E6-CB1316EFEBC7}" destId="{E3E31A9B-7B4B-4E18-A0D7-2CB184BAEA72}" srcOrd="1" destOrd="0" presId="urn:microsoft.com/office/officeart/2016/7/layout/ChevronBlockProcess"/>
    <dgm:cxn modelId="{E55E00C3-F9E7-4BF8-8BAE-9C74617D38B7}" type="presParOf" srcId="{A93611B4-68FB-4C20-AE18-A6DA7DD7A6CC}" destId="{BD6FC4D1-7672-4150-80A2-52CE7756886E}" srcOrd="5" destOrd="0" presId="urn:microsoft.com/office/officeart/2016/7/layout/ChevronBlockProcess"/>
    <dgm:cxn modelId="{7B20704A-58DC-4B0F-8259-5204DEABB047}" type="presParOf" srcId="{A93611B4-68FB-4C20-AE18-A6DA7DD7A6CC}" destId="{4F270C9D-8371-430C-ADAB-272149A905FC}" srcOrd="6" destOrd="0" presId="urn:microsoft.com/office/officeart/2016/7/layout/ChevronBlockProcess"/>
    <dgm:cxn modelId="{FD5C28E5-7406-4724-BA76-26CC9DF00F56}" type="presParOf" srcId="{4F270C9D-8371-430C-ADAB-272149A905FC}" destId="{ADC7B3B5-4122-4F43-BCA3-D7500779245A}" srcOrd="0" destOrd="0" presId="urn:microsoft.com/office/officeart/2016/7/layout/ChevronBlockProcess"/>
    <dgm:cxn modelId="{BF0C5AD0-8826-4D5F-A98C-4D31AC4EC641}" type="presParOf" srcId="{4F270C9D-8371-430C-ADAB-272149A905FC}" destId="{859AF4D5-545E-4881-ADAF-1EF9A103C299}" srcOrd="1" destOrd="0" presId="urn:microsoft.com/office/officeart/2016/7/layout/ChevronBlockProcess"/>
    <dgm:cxn modelId="{BDAB6007-B308-48C2-A871-81F75F82B086}" type="presParOf" srcId="{A93611B4-68FB-4C20-AE18-A6DA7DD7A6CC}" destId="{AD31A9E3-013E-4C84-9C73-A47E062BC50B}" srcOrd="7" destOrd="0" presId="urn:microsoft.com/office/officeart/2016/7/layout/ChevronBlockProcess"/>
    <dgm:cxn modelId="{D8460D38-A97A-4546-A0F5-5BB36A3214B3}" type="presParOf" srcId="{A93611B4-68FB-4C20-AE18-A6DA7DD7A6CC}" destId="{691D2972-5E5E-4AF4-ABF5-E51E027C23D9}" srcOrd="8" destOrd="0" presId="urn:microsoft.com/office/officeart/2016/7/layout/ChevronBlockProcess"/>
    <dgm:cxn modelId="{77EF9B93-6341-4455-BC49-F1C1C79E09EF}" type="presParOf" srcId="{691D2972-5E5E-4AF4-ABF5-E51E027C23D9}" destId="{D0D90E6E-E28C-4FBA-A7DF-3EF4101842F6}" srcOrd="0" destOrd="0" presId="urn:microsoft.com/office/officeart/2016/7/layout/ChevronBlockProcess"/>
    <dgm:cxn modelId="{B0FC4F52-96C5-4408-B070-612AEE71C8D7}" type="presParOf" srcId="{691D2972-5E5E-4AF4-ABF5-E51E027C23D9}" destId="{CA423928-3C8F-4930-AA17-90D99E0FC56D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70BCB8-2CA8-4281-8C3E-9646AA407DE2}">
      <dsp:nvSpPr>
        <dsp:cNvPr id="0" name=""/>
        <dsp:cNvSpPr/>
      </dsp:nvSpPr>
      <dsp:spPr>
        <a:xfrm>
          <a:off x="477859" y="656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</a:rPr>
            <a:t>Lesson 1</a:t>
          </a:r>
          <a:r>
            <a:rPr lang="ru-RU" sz="2100" b="1" kern="12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100" b="1" kern="1200" dirty="0">
            <a:solidFill>
              <a:schemeClr val="accent1">
                <a:lumMod val="75000"/>
              </a:schemeClr>
            </a:solidFill>
          </a:endParaRP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</a:t>
          </a:r>
        </a:p>
      </dsp:txBody>
      <dsp:txXfrm>
        <a:off x="477859" y="656"/>
        <a:ext cx="3123798" cy="1628901"/>
      </dsp:txXfrm>
    </dsp:sp>
    <dsp:sp modelId="{B86E23A3-742D-4587-88CF-2D56A8442149}">
      <dsp:nvSpPr>
        <dsp:cNvPr id="0" name=""/>
        <dsp:cNvSpPr/>
      </dsp:nvSpPr>
      <dsp:spPr>
        <a:xfrm>
          <a:off x="3873141" y="656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2.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S</a:t>
          </a:r>
          <a:r>
            <a:rPr lang="en-US" sz="1800" b="0" i="0" kern="1200" dirty="0">
              <a:solidFill>
                <a:schemeClr val="bg2">
                  <a:lumMod val="50000"/>
                </a:schemeClr>
              </a:solidFill>
            </a:rPr>
            <a:t>ed ut perspiciatis unde omnis iste natus error sit voluptatem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3873141" y="656"/>
        <a:ext cx="3123798" cy="1628901"/>
      </dsp:txXfrm>
    </dsp:sp>
    <dsp:sp modelId="{D64973A5-4E87-44F1-B369-B0D5E0C2A462}">
      <dsp:nvSpPr>
        <dsp:cNvPr id="0" name=""/>
        <dsp:cNvSpPr/>
      </dsp:nvSpPr>
      <dsp:spPr>
        <a:xfrm>
          <a:off x="7268423" y="656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3.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</a:t>
          </a:r>
        </a:p>
      </dsp:txBody>
      <dsp:txXfrm>
        <a:off x="7268423" y="656"/>
        <a:ext cx="3123798" cy="1628901"/>
      </dsp:txXfrm>
    </dsp:sp>
    <dsp:sp modelId="{18405FE4-7B27-4C69-B6FE-12C8B84249EF}">
      <dsp:nvSpPr>
        <dsp:cNvPr id="0" name=""/>
        <dsp:cNvSpPr/>
      </dsp:nvSpPr>
      <dsp:spPr>
        <a:xfrm>
          <a:off x="2175500" y="1901041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4.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S</a:t>
          </a:r>
          <a:r>
            <a:rPr lang="en-US" sz="1800" b="0" i="0" kern="1200" dirty="0">
              <a:solidFill>
                <a:schemeClr val="bg2">
                  <a:lumMod val="50000"/>
                </a:schemeClr>
              </a:solidFill>
            </a:rPr>
            <a:t>ed ut perspiciatis unde omnis iste natus error sit voluptatem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2175500" y="1901041"/>
        <a:ext cx="3123798" cy="1628901"/>
      </dsp:txXfrm>
    </dsp:sp>
    <dsp:sp modelId="{435C0E89-FD70-4DD9-A771-832DBFC9ACBC}">
      <dsp:nvSpPr>
        <dsp:cNvPr id="0" name=""/>
        <dsp:cNvSpPr/>
      </dsp:nvSpPr>
      <dsp:spPr>
        <a:xfrm>
          <a:off x="5570782" y="1901041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5.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 </a:t>
          </a:r>
        </a:p>
      </dsp:txBody>
      <dsp:txXfrm>
        <a:off x="5570782" y="1901041"/>
        <a:ext cx="3123798" cy="16289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70BCB8-2CA8-4281-8C3E-9646AA407DE2}">
      <dsp:nvSpPr>
        <dsp:cNvPr id="0" name=""/>
        <dsp:cNvSpPr/>
      </dsp:nvSpPr>
      <dsp:spPr>
        <a:xfrm>
          <a:off x="477859" y="656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</a:rPr>
            <a:t>Lesson 1</a:t>
          </a:r>
          <a:r>
            <a:rPr lang="ru-RU" sz="2100" b="1" kern="12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100" b="1" kern="1200" dirty="0">
            <a:solidFill>
              <a:schemeClr val="accent1">
                <a:lumMod val="75000"/>
              </a:schemeClr>
            </a:solidFill>
          </a:endParaRP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</a:t>
          </a:r>
        </a:p>
      </dsp:txBody>
      <dsp:txXfrm>
        <a:off x="477859" y="656"/>
        <a:ext cx="3123798" cy="1628901"/>
      </dsp:txXfrm>
    </dsp:sp>
    <dsp:sp modelId="{B86E23A3-742D-4587-88CF-2D56A8442149}">
      <dsp:nvSpPr>
        <dsp:cNvPr id="0" name=""/>
        <dsp:cNvSpPr/>
      </dsp:nvSpPr>
      <dsp:spPr>
        <a:xfrm>
          <a:off x="3873141" y="656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2.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S</a:t>
          </a:r>
          <a:r>
            <a:rPr lang="en-US" sz="1800" b="0" i="0" kern="1200" dirty="0">
              <a:solidFill>
                <a:schemeClr val="bg2">
                  <a:lumMod val="50000"/>
                </a:schemeClr>
              </a:solidFill>
            </a:rPr>
            <a:t>ed ut perspiciatis unde omnis iste natus error sit voluptatem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3873141" y="656"/>
        <a:ext cx="3123798" cy="1628901"/>
      </dsp:txXfrm>
    </dsp:sp>
    <dsp:sp modelId="{D64973A5-4E87-44F1-B369-B0D5E0C2A462}">
      <dsp:nvSpPr>
        <dsp:cNvPr id="0" name=""/>
        <dsp:cNvSpPr/>
      </dsp:nvSpPr>
      <dsp:spPr>
        <a:xfrm>
          <a:off x="7268423" y="656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3.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</a:t>
          </a:r>
        </a:p>
      </dsp:txBody>
      <dsp:txXfrm>
        <a:off x="7268423" y="656"/>
        <a:ext cx="3123798" cy="1628901"/>
      </dsp:txXfrm>
    </dsp:sp>
    <dsp:sp modelId="{18405FE4-7B27-4C69-B6FE-12C8B84249EF}">
      <dsp:nvSpPr>
        <dsp:cNvPr id="0" name=""/>
        <dsp:cNvSpPr/>
      </dsp:nvSpPr>
      <dsp:spPr>
        <a:xfrm>
          <a:off x="2175500" y="1901041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4.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S</a:t>
          </a:r>
          <a:r>
            <a:rPr lang="en-US" sz="1800" b="0" i="0" kern="1200" dirty="0">
              <a:solidFill>
                <a:schemeClr val="bg2">
                  <a:lumMod val="50000"/>
                </a:schemeClr>
              </a:solidFill>
            </a:rPr>
            <a:t>ed ut perspiciatis unde omnis iste natus error sit voluptatem</a:t>
          </a:r>
          <a:endParaRPr lang="en-US" sz="18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2175500" y="1901041"/>
        <a:ext cx="3123798" cy="1628901"/>
      </dsp:txXfrm>
    </dsp:sp>
    <dsp:sp modelId="{435C0E89-FD70-4DD9-A771-832DBFC9ACBC}">
      <dsp:nvSpPr>
        <dsp:cNvPr id="0" name=""/>
        <dsp:cNvSpPr/>
      </dsp:nvSpPr>
      <dsp:spPr>
        <a:xfrm>
          <a:off x="5570782" y="1901041"/>
          <a:ext cx="3123798" cy="1628901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80010" rIns="7200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accent1">
                  <a:lumMod val="75000"/>
                </a:schemeClr>
              </a:solidFill>
              <a:latin typeface="Garamond" panose="02020404030301010803"/>
              <a:ea typeface="+mn-ea"/>
              <a:cs typeface="+mn-cs"/>
            </a:rPr>
            <a:t>Lesson 5.</a:t>
          </a:r>
        </a:p>
        <a:p>
          <a:pPr marL="0"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Lorem ipsum dolor sit amet, consectetuer adipiscing elit </a:t>
          </a:r>
        </a:p>
      </dsp:txBody>
      <dsp:txXfrm>
        <a:off x="5570782" y="1901041"/>
        <a:ext cx="3123798" cy="16289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55791F-FD8B-4C95-BE9E-DCA1684759AE}">
      <dsp:nvSpPr>
        <dsp:cNvPr id="0" name=""/>
        <dsp:cNvSpPr/>
      </dsp:nvSpPr>
      <dsp:spPr>
        <a:xfrm>
          <a:off x="0" y="457"/>
          <a:ext cx="4664075" cy="1070620"/>
        </a:xfrm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2A1665-F91D-4C16-A420-BA5DD166AEE3}">
      <dsp:nvSpPr>
        <dsp:cNvPr id="0" name=""/>
        <dsp:cNvSpPr/>
      </dsp:nvSpPr>
      <dsp:spPr>
        <a:xfrm>
          <a:off x="323862" y="241347"/>
          <a:ext cx="588841" cy="58884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77032A-9475-4396-9274-DE9A78A74CC0}">
      <dsp:nvSpPr>
        <dsp:cNvPr id="0" name=""/>
        <dsp:cNvSpPr/>
      </dsp:nvSpPr>
      <dsp:spPr>
        <a:xfrm>
          <a:off x="1037599" y="457"/>
          <a:ext cx="3427508" cy="1070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307" tIns="113307" rIns="113307" bIns="113307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Lorem Ipsum</a:t>
          </a:r>
          <a:r>
            <a:rPr lang="ru-RU" sz="2100" kern="1200" dirty="0">
              <a:solidFill>
                <a:schemeClr val="bg2">
                  <a:lumMod val="50000"/>
                </a:schemeClr>
              </a:solidFill>
            </a:rPr>
            <a:t> 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Dolor Sit Amet</a:t>
          </a:r>
          <a:endParaRPr lang="ru-RU" sz="21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1037599" y="457"/>
        <a:ext cx="3427508" cy="1070620"/>
      </dsp:txXfrm>
    </dsp:sp>
    <dsp:sp modelId="{7CF4F8AE-2437-4954-B698-495A078F9E64}">
      <dsp:nvSpPr>
        <dsp:cNvPr id="0" name=""/>
        <dsp:cNvSpPr/>
      </dsp:nvSpPr>
      <dsp:spPr>
        <a:xfrm>
          <a:off x="0" y="1338733"/>
          <a:ext cx="4664075" cy="1070620"/>
        </a:xfrm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1B0D94-DDA9-4A26-A4C1-0608CDA16D85}">
      <dsp:nvSpPr>
        <dsp:cNvPr id="0" name=""/>
        <dsp:cNvSpPr/>
      </dsp:nvSpPr>
      <dsp:spPr>
        <a:xfrm>
          <a:off x="323862" y="1579622"/>
          <a:ext cx="588841" cy="58884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88E990-E700-4C93-BC55-7BF7864AEFFE}">
      <dsp:nvSpPr>
        <dsp:cNvPr id="0" name=""/>
        <dsp:cNvSpPr/>
      </dsp:nvSpPr>
      <dsp:spPr>
        <a:xfrm>
          <a:off x="1037599" y="1338733"/>
          <a:ext cx="3427508" cy="1070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307" tIns="113307" rIns="113307" bIns="113307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Maecenas porttitor congue</a:t>
          </a:r>
          <a:endParaRPr lang="ru-RU" sz="21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sp:txBody>
      <dsp:txXfrm>
        <a:off x="1037599" y="1338733"/>
        <a:ext cx="3427508" cy="1070620"/>
      </dsp:txXfrm>
    </dsp:sp>
    <dsp:sp modelId="{362B79DA-BFF8-4895-8DC9-BC10460633E8}">
      <dsp:nvSpPr>
        <dsp:cNvPr id="0" name=""/>
        <dsp:cNvSpPr/>
      </dsp:nvSpPr>
      <dsp:spPr>
        <a:xfrm>
          <a:off x="0" y="2677008"/>
          <a:ext cx="4664075" cy="1070620"/>
        </a:xfrm>
        <a:prstGeom prst="rect">
          <a:avLst/>
        </a:prstGeom>
        <a:solidFill>
          <a:schemeClr val="bg1"/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1047BA-937F-4A10-B7D6-5EC59061C5B1}">
      <dsp:nvSpPr>
        <dsp:cNvPr id="0" name=""/>
        <dsp:cNvSpPr/>
      </dsp:nvSpPr>
      <dsp:spPr>
        <a:xfrm>
          <a:off x="323862" y="2917898"/>
          <a:ext cx="588841" cy="58884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601319-DCBD-4A85-BAD2-A1583DEC0D33}">
      <dsp:nvSpPr>
        <dsp:cNvPr id="0" name=""/>
        <dsp:cNvSpPr/>
      </dsp:nvSpPr>
      <dsp:spPr>
        <a:xfrm>
          <a:off x="1037599" y="2677008"/>
          <a:ext cx="3427508" cy="1070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307" tIns="113307" rIns="113307" bIns="113307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solidFill>
                <a:srgbClr val="E2E2E8">
                  <a:lumMod val="50000"/>
                </a:srgbClr>
              </a:solidFill>
              <a:latin typeface="Garamond" panose="02020404030301010803"/>
              <a:ea typeface="+mn-ea"/>
              <a:cs typeface="+mn-cs"/>
            </a:rPr>
            <a:t>Nunc viverra imperdiet enim</a:t>
          </a:r>
          <a:endParaRPr lang="ru-RU" sz="2100" kern="1200" dirty="0">
            <a:solidFill>
              <a:srgbClr val="E2E2E8">
                <a:lumMod val="50000"/>
              </a:srgbClr>
            </a:solidFill>
            <a:latin typeface="Garamond" panose="02020404030301010803"/>
            <a:ea typeface="+mn-ea"/>
            <a:cs typeface="+mn-cs"/>
          </a:endParaRPr>
        </a:p>
      </dsp:txBody>
      <dsp:txXfrm>
        <a:off x="1037599" y="2677008"/>
        <a:ext cx="3427508" cy="10706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1AF0E8-20FE-4BE9-A3F8-03BE091D397F}">
      <dsp:nvSpPr>
        <dsp:cNvPr id="0" name=""/>
        <dsp:cNvSpPr/>
      </dsp:nvSpPr>
      <dsp:spPr>
        <a:xfrm>
          <a:off x="8493" y="769924"/>
          <a:ext cx="2048477" cy="614543"/>
        </a:xfrm>
        <a:prstGeom prst="chevron">
          <a:avLst>
            <a:gd name="adj" fmla="val 30000"/>
          </a:avLst>
        </a:prstGeom>
        <a:solidFill>
          <a:schemeClr val="accent1">
            <a:lumMod val="75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1</a:t>
          </a:r>
        </a:p>
      </dsp:txBody>
      <dsp:txXfrm>
        <a:off x="192856" y="769924"/>
        <a:ext cx="1679751" cy="614543"/>
      </dsp:txXfrm>
    </dsp:sp>
    <dsp:sp modelId="{C933D86E-FF98-47AF-BBE6-FF943C26F2E5}">
      <dsp:nvSpPr>
        <dsp:cNvPr id="0" name=""/>
        <dsp:cNvSpPr/>
      </dsp:nvSpPr>
      <dsp:spPr>
        <a:xfrm>
          <a:off x="8493" y="1384467"/>
          <a:ext cx="1864114" cy="1695231"/>
        </a:xfrm>
        <a:prstGeom prst="rect">
          <a:avLst/>
        </a:prstGeom>
        <a:solidFill>
          <a:schemeClr val="accent1">
            <a:lumMod val="60000"/>
            <a:lumOff val="40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1">
                  <a:lumMod val="50000"/>
                </a:schemeClr>
              </a:solidFill>
            </a:rPr>
            <a:t>Lorem ipsum dolor sit amet</a:t>
          </a:r>
        </a:p>
      </dsp:txBody>
      <dsp:txXfrm>
        <a:off x="8493" y="1384467"/>
        <a:ext cx="1864114" cy="1695231"/>
      </dsp:txXfrm>
    </dsp:sp>
    <dsp:sp modelId="{4C51B959-D888-4E7E-850B-D41D6FF95010}">
      <dsp:nvSpPr>
        <dsp:cNvPr id="0" name=""/>
        <dsp:cNvSpPr/>
      </dsp:nvSpPr>
      <dsp:spPr>
        <a:xfrm>
          <a:off x="2006727" y="769924"/>
          <a:ext cx="2048477" cy="614543"/>
        </a:xfrm>
        <a:prstGeom prst="chevron">
          <a:avLst>
            <a:gd name="adj" fmla="val 30000"/>
          </a:avLst>
        </a:prstGeom>
        <a:solidFill>
          <a:schemeClr val="bg2">
            <a:lumMod val="5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2</a:t>
          </a:r>
        </a:p>
      </dsp:txBody>
      <dsp:txXfrm>
        <a:off x="2191090" y="769924"/>
        <a:ext cx="1679751" cy="614543"/>
      </dsp:txXfrm>
    </dsp:sp>
    <dsp:sp modelId="{FDDBB08E-3151-4A8F-907C-572DAA80C5C0}">
      <dsp:nvSpPr>
        <dsp:cNvPr id="0" name=""/>
        <dsp:cNvSpPr/>
      </dsp:nvSpPr>
      <dsp:spPr>
        <a:xfrm>
          <a:off x="2006727" y="1384467"/>
          <a:ext cx="1864114" cy="1695231"/>
        </a:xfrm>
        <a:prstGeom prst="rect">
          <a:avLst/>
        </a:prstGeom>
        <a:solidFill>
          <a:schemeClr val="bg2">
            <a:lumMod val="75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25000"/>
                </a:schemeClr>
              </a:solidFill>
            </a:rPr>
            <a:t>Lorem ipsum dolor sit amet</a:t>
          </a:r>
        </a:p>
      </dsp:txBody>
      <dsp:txXfrm>
        <a:off x="2006727" y="1384467"/>
        <a:ext cx="1864114" cy="1695231"/>
      </dsp:txXfrm>
    </dsp:sp>
    <dsp:sp modelId="{58E7B49B-9E8B-44CA-A002-7DC671DDC7D1}">
      <dsp:nvSpPr>
        <dsp:cNvPr id="0" name=""/>
        <dsp:cNvSpPr/>
      </dsp:nvSpPr>
      <dsp:spPr>
        <a:xfrm>
          <a:off x="4004961" y="769924"/>
          <a:ext cx="2048477" cy="614543"/>
        </a:xfrm>
        <a:prstGeom prst="chevron">
          <a:avLst>
            <a:gd name="adj" fmla="val 30000"/>
          </a:avLst>
        </a:prstGeom>
        <a:solidFill>
          <a:schemeClr val="accent1">
            <a:lumMod val="75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3</a:t>
          </a:r>
        </a:p>
      </dsp:txBody>
      <dsp:txXfrm>
        <a:off x="4189324" y="769924"/>
        <a:ext cx="1679751" cy="614543"/>
      </dsp:txXfrm>
    </dsp:sp>
    <dsp:sp modelId="{E3E31A9B-7B4B-4E18-A0D7-2CB184BAEA72}">
      <dsp:nvSpPr>
        <dsp:cNvPr id="0" name=""/>
        <dsp:cNvSpPr/>
      </dsp:nvSpPr>
      <dsp:spPr>
        <a:xfrm>
          <a:off x="4004961" y="1384467"/>
          <a:ext cx="1864114" cy="1695231"/>
        </a:xfrm>
        <a:prstGeom prst="rect">
          <a:avLst/>
        </a:prstGeom>
        <a:solidFill>
          <a:schemeClr val="accent1">
            <a:lumMod val="60000"/>
            <a:lumOff val="40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1">
                  <a:lumMod val="50000"/>
                </a:schemeClr>
              </a:solidFill>
            </a:rPr>
            <a:t>Sed ut perspiciatis unde </a:t>
          </a:r>
        </a:p>
      </dsp:txBody>
      <dsp:txXfrm>
        <a:off x="4004961" y="1384467"/>
        <a:ext cx="1864114" cy="1695231"/>
      </dsp:txXfrm>
    </dsp:sp>
    <dsp:sp modelId="{ADC7B3B5-4122-4F43-BCA3-D7500779245A}">
      <dsp:nvSpPr>
        <dsp:cNvPr id="0" name=""/>
        <dsp:cNvSpPr/>
      </dsp:nvSpPr>
      <dsp:spPr>
        <a:xfrm>
          <a:off x="6003195" y="769924"/>
          <a:ext cx="2048477" cy="614543"/>
        </a:xfrm>
        <a:prstGeom prst="chevron">
          <a:avLst>
            <a:gd name="adj" fmla="val 30000"/>
          </a:avLst>
        </a:prstGeom>
        <a:solidFill>
          <a:schemeClr val="accent1">
            <a:lumMod val="75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4</a:t>
          </a:r>
        </a:p>
      </dsp:txBody>
      <dsp:txXfrm>
        <a:off x="6187558" y="769924"/>
        <a:ext cx="1679751" cy="614543"/>
      </dsp:txXfrm>
    </dsp:sp>
    <dsp:sp modelId="{859AF4D5-545E-4881-ADAF-1EF9A103C299}">
      <dsp:nvSpPr>
        <dsp:cNvPr id="0" name=""/>
        <dsp:cNvSpPr/>
      </dsp:nvSpPr>
      <dsp:spPr>
        <a:xfrm>
          <a:off x="6003195" y="1384467"/>
          <a:ext cx="1864114" cy="1695231"/>
        </a:xfrm>
        <a:prstGeom prst="rect">
          <a:avLst/>
        </a:prstGeom>
        <a:solidFill>
          <a:schemeClr val="accent1">
            <a:lumMod val="60000"/>
            <a:lumOff val="40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1">
                  <a:lumMod val="50000"/>
                </a:schemeClr>
              </a:solidFill>
            </a:rPr>
            <a:t>Lorem ipsum dolor sit amet</a:t>
          </a:r>
        </a:p>
      </dsp:txBody>
      <dsp:txXfrm>
        <a:off x="6003195" y="1384467"/>
        <a:ext cx="1864114" cy="1695231"/>
      </dsp:txXfrm>
    </dsp:sp>
    <dsp:sp modelId="{D0D90E6E-E28C-4FBA-A7DF-3EF4101842F6}">
      <dsp:nvSpPr>
        <dsp:cNvPr id="0" name=""/>
        <dsp:cNvSpPr/>
      </dsp:nvSpPr>
      <dsp:spPr>
        <a:xfrm>
          <a:off x="8001429" y="769924"/>
          <a:ext cx="2048477" cy="614543"/>
        </a:xfrm>
        <a:prstGeom prst="chevron">
          <a:avLst>
            <a:gd name="adj" fmla="val 30000"/>
          </a:avLst>
        </a:prstGeom>
        <a:solidFill>
          <a:schemeClr val="accent1">
            <a:lumMod val="75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5</a:t>
          </a:r>
        </a:p>
      </dsp:txBody>
      <dsp:txXfrm>
        <a:off x="8185792" y="769924"/>
        <a:ext cx="1679751" cy="614543"/>
      </dsp:txXfrm>
    </dsp:sp>
    <dsp:sp modelId="{CA423928-3C8F-4930-AA17-90D99E0FC56D}">
      <dsp:nvSpPr>
        <dsp:cNvPr id="0" name=""/>
        <dsp:cNvSpPr/>
      </dsp:nvSpPr>
      <dsp:spPr>
        <a:xfrm>
          <a:off x="8001429" y="1384467"/>
          <a:ext cx="1864114" cy="1695231"/>
        </a:xfrm>
        <a:prstGeom prst="rect">
          <a:avLst/>
        </a:prstGeom>
        <a:solidFill>
          <a:schemeClr val="accent1">
            <a:lumMod val="60000"/>
            <a:lumOff val="40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1">
                  <a:lumMod val="50000"/>
                </a:schemeClr>
              </a:solidFill>
            </a:rPr>
            <a:t>Sed ut perspiciatis unde</a:t>
          </a:r>
        </a:p>
      </dsp:txBody>
      <dsp:txXfrm>
        <a:off x="8001429" y="1384467"/>
        <a:ext cx="1864114" cy="169523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1AF0E8-20FE-4BE9-A3F8-03BE091D397F}">
      <dsp:nvSpPr>
        <dsp:cNvPr id="0" name=""/>
        <dsp:cNvSpPr/>
      </dsp:nvSpPr>
      <dsp:spPr>
        <a:xfrm>
          <a:off x="8493" y="769924"/>
          <a:ext cx="2048477" cy="614543"/>
        </a:xfrm>
        <a:prstGeom prst="chevron">
          <a:avLst>
            <a:gd name="adj" fmla="val 30000"/>
          </a:avLst>
        </a:prstGeom>
        <a:solidFill>
          <a:schemeClr val="accent1">
            <a:lumMod val="75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1</a:t>
          </a:r>
        </a:p>
      </dsp:txBody>
      <dsp:txXfrm>
        <a:off x="192856" y="769924"/>
        <a:ext cx="1679751" cy="614543"/>
      </dsp:txXfrm>
    </dsp:sp>
    <dsp:sp modelId="{C933D86E-FF98-47AF-BBE6-FF943C26F2E5}">
      <dsp:nvSpPr>
        <dsp:cNvPr id="0" name=""/>
        <dsp:cNvSpPr/>
      </dsp:nvSpPr>
      <dsp:spPr>
        <a:xfrm>
          <a:off x="8493" y="1384467"/>
          <a:ext cx="1864114" cy="1695231"/>
        </a:xfrm>
        <a:prstGeom prst="rect">
          <a:avLst/>
        </a:prstGeom>
        <a:solidFill>
          <a:schemeClr val="accent1">
            <a:lumMod val="60000"/>
            <a:lumOff val="40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1">
                  <a:lumMod val="50000"/>
                </a:schemeClr>
              </a:solidFill>
            </a:rPr>
            <a:t>Lorem ipsum dolor sit amet</a:t>
          </a:r>
        </a:p>
      </dsp:txBody>
      <dsp:txXfrm>
        <a:off x="8493" y="1384467"/>
        <a:ext cx="1864114" cy="1695231"/>
      </dsp:txXfrm>
    </dsp:sp>
    <dsp:sp modelId="{4C51B959-D888-4E7E-850B-D41D6FF95010}">
      <dsp:nvSpPr>
        <dsp:cNvPr id="0" name=""/>
        <dsp:cNvSpPr/>
      </dsp:nvSpPr>
      <dsp:spPr>
        <a:xfrm>
          <a:off x="2006727" y="769924"/>
          <a:ext cx="2048477" cy="614543"/>
        </a:xfrm>
        <a:prstGeom prst="chevron">
          <a:avLst>
            <a:gd name="adj" fmla="val 30000"/>
          </a:avLst>
        </a:prstGeom>
        <a:solidFill>
          <a:schemeClr val="bg2">
            <a:lumMod val="5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2</a:t>
          </a:r>
        </a:p>
      </dsp:txBody>
      <dsp:txXfrm>
        <a:off x="2191090" y="769924"/>
        <a:ext cx="1679751" cy="614543"/>
      </dsp:txXfrm>
    </dsp:sp>
    <dsp:sp modelId="{FDDBB08E-3151-4A8F-907C-572DAA80C5C0}">
      <dsp:nvSpPr>
        <dsp:cNvPr id="0" name=""/>
        <dsp:cNvSpPr/>
      </dsp:nvSpPr>
      <dsp:spPr>
        <a:xfrm>
          <a:off x="2006727" y="1384467"/>
          <a:ext cx="1864114" cy="1695231"/>
        </a:xfrm>
        <a:prstGeom prst="rect">
          <a:avLst/>
        </a:prstGeom>
        <a:solidFill>
          <a:schemeClr val="bg2">
            <a:lumMod val="75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25000"/>
                </a:schemeClr>
              </a:solidFill>
            </a:rPr>
            <a:t>Lorem ipsum dolor sit amet</a:t>
          </a:r>
        </a:p>
      </dsp:txBody>
      <dsp:txXfrm>
        <a:off x="2006727" y="1384467"/>
        <a:ext cx="1864114" cy="1695231"/>
      </dsp:txXfrm>
    </dsp:sp>
    <dsp:sp modelId="{58E7B49B-9E8B-44CA-A002-7DC671DDC7D1}">
      <dsp:nvSpPr>
        <dsp:cNvPr id="0" name=""/>
        <dsp:cNvSpPr/>
      </dsp:nvSpPr>
      <dsp:spPr>
        <a:xfrm>
          <a:off x="4004961" y="769924"/>
          <a:ext cx="2048477" cy="614543"/>
        </a:xfrm>
        <a:prstGeom prst="chevron">
          <a:avLst>
            <a:gd name="adj" fmla="val 30000"/>
          </a:avLst>
        </a:prstGeom>
        <a:solidFill>
          <a:schemeClr val="accent1">
            <a:lumMod val="75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3</a:t>
          </a:r>
        </a:p>
      </dsp:txBody>
      <dsp:txXfrm>
        <a:off x="4189324" y="769924"/>
        <a:ext cx="1679751" cy="614543"/>
      </dsp:txXfrm>
    </dsp:sp>
    <dsp:sp modelId="{E3E31A9B-7B4B-4E18-A0D7-2CB184BAEA72}">
      <dsp:nvSpPr>
        <dsp:cNvPr id="0" name=""/>
        <dsp:cNvSpPr/>
      </dsp:nvSpPr>
      <dsp:spPr>
        <a:xfrm>
          <a:off x="4004961" y="1384467"/>
          <a:ext cx="1864114" cy="1695231"/>
        </a:xfrm>
        <a:prstGeom prst="rect">
          <a:avLst/>
        </a:prstGeom>
        <a:solidFill>
          <a:schemeClr val="accent1">
            <a:lumMod val="60000"/>
            <a:lumOff val="40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1">
                  <a:lumMod val="50000"/>
                </a:schemeClr>
              </a:solidFill>
            </a:rPr>
            <a:t>Sed ut perspiciatis unde </a:t>
          </a:r>
        </a:p>
      </dsp:txBody>
      <dsp:txXfrm>
        <a:off x="4004961" y="1384467"/>
        <a:ext cx="1864114" cy="1695231"/>
      </dsp:txXfrm>
    </dsp:sp>
    <dsp:sp modelId="{ADC7B3B5-4122-4F43-BCA3-D7500779245A}">
      <dsp:nvSpPr>
        <dsp:cNvPr id="0" name=""/>
        <dsp:cNvSpPr/>
      </dsp:nvSpPr>
      <dsp:spPr>
        <a:xfrm>
          <a:off x="6003195" y="769924"/>
          <a:ext cx="2048477" cy="614543"/>
        </a:xfrm>
        <a:prstGeom prst="chevron">
          <a:avLst>
            <a:gd name="adj" fmla="val 30000"/>
          </a:avLst>
        </a:prstGeom>
        <a:solidFill>
          <a:schemeClr val="accent1">
            <a:lumMod val="75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4</a:t>
          </a:r>
        </a:p>
      </dsp:txBody>
      <dsp:txXfrm>
        <a:off x="6187558" y="769924"/>
        <a:ext cx="1679751" cy="614543"/>
      </dsp:txXfrm>
    </dsp:sp>
    <dsp:sp modelId="{859AF4D5-545E-4881-ADAF-1EF9A103C299}">
      <dsp:nvSpPr>
        <dsp:cNvPr id="0" name=""/>
        <dsp:cNvSpPr/>
      </dsp:nvSpPr>
      <dsp:spPr>
        <a:xfrm>
          <a:off x="6003195" y="1384467"/>
          <a:ext cx="1864114" cy="1695231"/>
        </a:xfrm>
        <a:prstGeom prst="rect">
          <a:avLst/>
        </a:prstGeom>
        <a:solidFill>
          <a:schemeClr val="accent1">
            <a:lumMod val="60000"/>
            <a:lumOff val="40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1">
                  <a:lumMod val="50000"/>
                </a:schemeClr>
              </a:solidFill>
            </a:rPr>
            <a:t>Lorem ipsum dolor sit amet</a:t>
          </a:r>
        </a:p>
      </dsp:txBody>
      <dsp:txXfrm>
        <a:off x="6003195" y="1384467"/>
        <a:ext cx="1864114" cy="1695231"/>
      </dsp:txXfrm>
    </dsp:sp>
    <dsp:sp modelId="{D0D90E6E-E28C-4FBA-A7DF-3EF4101842F6}">
      <dsp:nvSpPr>
        <dsp:cNvPr id="0" name=""/>
        <dsp:cNvSpPr/>
      </dsp:nvSpPr>
      <dsp:spPr>
        <a:xfrm>
          <a:off x="8001429" y="769924"/>
          <a:ext cx="2048477" cy="614543"/>
        </a:xfrm>
        <a:prstGeom prst="chevron">
          <a:avLst>
            <a:gd name="adj" fmla="val 30000"/>
          </a:avLst>
        </a:prstGeom>
        <a:solidFill>
          <a:schemeClr val="accent1">
            <a:lumMod val="75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879" tIns="75879" rIns="75879" bIns="75879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Lesson 5</a:t>
          </a:r>
        </a:p>
      </dsp:txBody>
      <dsp:txXfrm>
        <a:off x="8185792" y="769924"/>
        <a:ext cx="1679751" cy="614543"/>
      </dsp:txXfrm>
    </dsp:sp>
    <dsp:sp modelId="{CA423928-3C8F-4930-AA17-90D99E0FC56D}">
      <dsp:nvSpPr>
        <dsp:cNvPr id="0" name=""/>
        <dsp:cNvSpPr/>
      </dsp:nvSpPr>
      <dsp:spPr>
        <a:xfrm>
          <a:off x="8001429" y="1384467"/>
          <a:ext cx="1864114" cy="1695231"/>
        </a:xfrm>
        <a:prstGeom prst="rect">
          <a:avLst/>
        </a:prstGeom>
        <a:solidFill>
          <a:schemeClr val="accent1">
            <a:lumMod val="60000"/>
            <a:lumOff val="40000"/>
            <a:alpha val="9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306" tIns="147306" rIns="147306" bIns="294613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accent1">
                  <a:lumMod val="50000"/>
                </a:schemeClr>
              </a:solidFill>
            </a:rPr>
            <a:t>Sed ut perspiciatis unde</a:t>
          </a:r>
        </a:p>
      </dsp:txBody>
      <dsp:txXfrm>
        <a:off x="8001429" y="1384467"/>
        <a:ext cx="1864114" cy="16952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CB4F3C-75A8-4BB8-A18E-B730DDD68B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AE10D8-98A5-4E68-A41F-7AA79FF69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764CF-3664-45D0-9B27-4222DB1A6BA7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7EF411-0DAB-4BCE-94A8-E903E20549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1237F-7CCA-4423-B624-29C06FF2E7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CD4AB-B9A2-4248-B31F-8EBC71546D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79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7E720-7243-402E-A0D4-CE3189C951A5}" type="datetimeFigureOut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BE9C73-6CDE-45E2-97F8-E3C5308FA23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349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4707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396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760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57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966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199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12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600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007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805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54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758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512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367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019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0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CD7A40E7-331A-409D-8385-D6893D1EA86A}"/>
              </a:ext>
            </a:extLst>
          </p:cNvPr>
          <p:cNvSpPr/>
          <p:nvPr userDrawn="1"/>
        </p:nvSpPr>
        <p:spPr>
          <a:xfrm>
            <a:off x="948394" y="941695"/>
            <a:ext cx="5452526" cy="497461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75561E95-1FD2-4358-9E4C-3D2E929E48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48394 w 12192000"/>
              <a:gd name="connsiteY0" fmla="*/ 941695 h 6858000"/>
              <a:gd name="connsiteX1" fmla="*/ 948394 w 12192000"/>
              <a:gd name="connsiteY1" fmla="*/ 5916305 h 6858000"/>
              <a:gd name="connsiteX2" fmla="*/ 6400920 w 12192000"/>
              <a:gd name="connsiteY2" fmla="*/ 5916305 h 6858000"/>
              <a:gd name="connsiteX3" fmla="*/ 6400920 w 12192000"/>
              <a:gd name="connsiteY3" fmla="*/ 941695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948394" y="941695"/>
                </a:moveTo>
                <a:lnTo>
                  <a:pt x="948394" y="5916305"/>
                </a:lnTo>
                <a:lnTo>
                  <a:pt x="6400920" y="5916305"/>
                </a:lnTo>
                <a:lnTo>
                  <a:pt x="6400920" y="9416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noProof="0" smtClean="0"/>
              <a:t>2021-03-05</a:t>
            </a:fld>
            <a:endParaRPr lang="en-US" noProof="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noProof="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6E7077FF-6FAE-4A98-862F-3A2F931B958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357950" y="2852792"/>
            <a:ext cx="4633415" cy="257219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1E07B6-8D69-4F8A-9729-400511B37F8B}"/>
              </a:ext>
            </a:extLst>
          </p:cNvPr>
          <p:cNvSpPr/>
          <p:nvPr userDrawn="1"/>
        </p:nvSpPr>
        <p:spPr>
          <a:xfrm>
            <a:off x="1101715" y="1106424"/>
            <a:ext cx="5120640" cy="46451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7950" y="1352804"/>
            <a:ext cx="4633415" cy="1333641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11138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1001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558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3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56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F2F0876-DA34-44C2-B05E-66533803FE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33400" y="246600"/>
            <a:ext cx="11725200" cy="63648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E352C7E-BCE1-47CD-872E-2935DD89FC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2488" y="2103438"/>
            <a:ext cx="5243512" cy="3748087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26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59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772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51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64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24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9" r:id="rId5"/>
    <p:sldLayoutId id="2147483730" r:id="rId6"/>
    <p:sldLayoutId id="2147483736" r:id="rId7"/>
    <p:sldLayoutId id="2147483737" r:id="rId8"/>
    <p:sldLayoutId id="2147483727" r:id="rId9"/>
    <p:sldLayoutId id="2147483741" r:id="rId10"/>
    <p:sldLayoutId id="2147483740" r:id="rId11"/>
    <p:sldLayoutId id="2147483728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6.jp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7.jpg"/><Relationship Id="rId9" Type="http://schemas.microsoft.com/office/2007/relationships/diagramDrawing" Target="../diagrams/drawin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6.jp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Man in headphones with a laptop">
            <a:extLst>
              <a:ext uri="{FF2B5EF4-FFF2-40B4-BE49-F238E27FC236}">
                <a16:creationId xmlns:a16="http://schemas.microsoft.com/office/drawing/2014/main" id="{ADA04C7C-FE8B-4C2F-BF2E-CBD501A02DF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11" y="11"/>
            <a:ext cx="12191978" cy="685798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53F3E-E6E8-4DEE-A6F6-D6A88FD391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en-US" dirty="0"/>
              <a:t>Teach a course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954176-1A2D-47B9-B195-FB21407C0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Presentation Subtitle</a:t>
            </a:r>
            <a:endParaRPr lang="ru-RU" sz="2400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173535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Course Progress</a:t>
            </a:r>
          </a:p>
        </p:txBody>
      </p:sp>
      <p:graphicFrame>
        <p:nvGraphicFramePr>
          <p:cNvPr id="37" name="Content Placeholder 4" descr="Smartart Placeholder">
            <a:extLst>
              <a:ext uri="{FF2B5EF4-FFF2-40B4-BE49-F238E27FC236}">
                <a16:creationId xmlns:a16="http://schemas.microsoft.com/office/drawing/2014/main" id="{E9190C4C-2B7F-4FE9-96C7-83E23481CB7B}"/>
              </a:ext>
            </a:extLst>
          </p:cNvPr>
          <p:cNvGraphicFramePr/>
          <p:nvPr/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782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6" name="Content Placeholder 5" descr="Students group">
            <a:extLst>
              <a:ext uri="{FF2B5EF4-FFF2-40B4-BE49-F238E27FC236}">
                <a16:creationId xmlns:a16="http://schemas.microsoft.com/office/drawing/2014/main" id="{B1DE2944-CBE6-437E-B09B-0F786EE86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" y="10"/>
            <a:ext cx="12191982" cy="6857990"/>
          </a:xfrm>
          <a:prstGeom prst="rect">
            <a:avLst/>
          </a:prstGeom>
          <a:noFill/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CD64F326-929E-45E2-B54D-DC7E17207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0224" y="941695"/>
            <a:ext cx="5452527" cy="497461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BFCDFD7-7B3B-4ED9-B533-34D0B3724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56167" y="1106424"/>
            <a:ext cx="5120640" cy="464515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E88500-3CF8-4097-8DEC-19D4A816C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0846" y="1352277"/>
            <a:ext cx="4633416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Lorem Ipsum Dolor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2A7D9C9-44A9-4426-88FF-AAD1CA851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10845" y="2852792"/>
            <a:ext cx="4633415" cy="2572193"/>
          </a:xfrm>
        </p:spPr>
        <p:txBody>
          <a:bodyPr vert="horz" lIns="91440" tIns="45720" rIns="91440" bIns="45720" rtlCol="0">
            <a:normAutofit/>
          </a:bodyPr>
          <a:lstStyle/>
          <a:p>
            <a:pPr marL="216000" indent="-216000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Lorem ipsum dolor sit amet, consectetuer adipiscing elit. Maecenas porttitor congue massa.</a:t>
            </a:r>
          </a:p>
          <a:p>
            <a:pPr marL="216000" indent="-216000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Nunc viverra imperdiet enim. Fusce est. Vivamus a tellus.</a:t>
            </a:r>
          </a:p>
          <a:p>
            <a:pPr marL="216000" indent="-216000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Pellentesque habitant morbi tristique senectus et netus et malesuada fames ac turpis egestas. Proin pharetra nonummy pede. Mauris et orci.</a:t>
            </a:r>
          </a:p>
        </p:txBody>
      </p:sp>
    </p:spTree>
    <p:extLst>
      <p:ext uri="{BB962C8B-B14F-4D97-AF65-F5344CB8AC3E}">
        <p14:creationId xmlns:p14="http://schemas.microsoft.com/office/powerpoint/2010/main" val="14564420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88500-3CF8-4097-8DEC-19D4A816C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88F70F9-BF03-458B-85E9-14F5321281D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 lnSpcReduction="10000"/>
          </a:bodyPr>
          <a:lstStyle/>
          <a:p>
            <a:pPr marL="216000" indent="-2160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216000" indent="-2160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Nunc viverra imperdiet enim. Fusce est. Vivamus a tellus.</a:t>
            </a:r>
          </a:p>
          <a:p>
            <a:pPr marL="216000" indent="-2160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Pellentesque habitant morbi tristique senectus et netus et malesuada fames ac turpis egestas. Proin pharetra nonummy pede. Mauris et orci.</a:t>
            </a:r>
          </a:p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20" name="Picture Placeholder 19" descr="People with laptops">
            <a:extLst>
              <a:ext uri="{FF2B5EF4-FFF2-40B4-BE49-F238E27FC236}">
                <a16:creationId xmlns:a16="http://schemas.microsoft.com/office/drawing/2014/main" id="{207ED264-415A-4EAC-861D-E08C035154A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8581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35C2D8AE-2A51-43C9-93E8-4B377C699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994260"/>
            <a:ext cx="3161963" cy="1645920"/>
          </a:xfrm>
        </p:spPr>
        <p:txBody>
          <a:bodyPr/>
          <a:lstStyle/>
          <a:p>
            <a:r>
              <a:rPr lang="en-US" dirty="0"/>
              <a:t>Lorem Ipsum Text</a:t>
            </a:r>
          </a:p>
        </p:txBody>
      </p:sp>
      <p:pic>
        <p:nvPicPr>
          <p:cNvPr id="6" name="Content Placeholder 5" descr="Woman with a laptop">
            <a:extLst>
              <a:ext uri="{FF2B5EF4-FFF2-40B4-BE49-F238E27FC236}">
                <a16:creationId xmlns:a16="http://schemas.microsoft.com/office/drawing/2014/main" id="{56C2B6AD-A8A8-4F16-8F43-F9B26F1BF0C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8600" y="237876"/>
            <a:ext cx="7696800" cy="6382247"/>
          </a:xfrm>
          <a:prstGeom prst="rect">
            <a:avLst/>
          </a:prstGeom>
          <a:noFill/>
        </p:spPr>
      </p:pic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A1B00F9-CC1D-4C2D-B987-607685F3D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2723668"/>
            <a:ext cx="3161963" cy="3606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</a:pPr>
            <a:r>
              <a:rPr lang="en-US" dirty="0"/>
              <a:t>Lorem ipsum dolor sit amet, consectetuer adipiscing elit. Maecenas porttitor congue massa. Nunc viverra imperdiet enim. Fusce est. Vivamus a tellus. Pellentesque habitant morbi tristique senectus et netus et malesuada fames ac turpis egestas. Proin pharetra nonummy pede. Mauris et orci.</a:t>
            </a:r>
          </a:p>
        </p:txBody>
      </p:sp>
    </p:spTree>
    <p:extLst>
      <p:ext uri="{BB962C8B-B14F-4D97-AF65-F5344CB8AC3E}">
        <p14:creationId xmlns:p14="http://schemas.microsoft.com/office/powerpoint/2010/main" val="44020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105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9" name="Rectangle 118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Placeholder 9" descr="Laptop and notebook on the table">
            <a:extLst>
              <a:ext uri="{FF2B5EF4-FFF2-40B4-BE49-F238E27FC236}">
                <a16:creationId xmlns:a16="http://schemas.microsoft.com/office/drawing/2014/main" id="{201D9675-DFD6-4198-A186-4B82257CEE9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" y="10"/>
            <a:ext cx="12191982" cy="6857990"/>
          </a:xfrm>
          <a:prstGeom prst="rect">
            <a:avLst/>
          </a:prstGeom>
        </p:spPr>
      </p:pic>
      <p:sp>
        <p:nvSpPr>
          <p:cNvPr id="121" name="Rectangle 120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AD4937-CA34-4C89-9BAF-9E011BE57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055" y="2350017"/>
            <a:ext cx="4775075" cy="16309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4B761-DD6A-43A0-8600-88D390E1E0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76055" y="3990546"/>
            <a:ext cx="4775075" cy="559656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500" spc="80" dirty="0">
                <a:solidFill>
                  <a:schemeClr val="tx1">
                    <a:lumMod val="75000"/>
                  </a:schemeClr>
                </a:solidFill>
              </a:rPr>
              <a:t>Lorem ipsum dolor sit amet, consectetuer adipiscing elit. Maecenas porttitor congue massa. </a:t>
            </a:r>
          </a:p>
        </p:txBody>
      </p:sp>
    </p:spTree>
    <p:extLst>
      <p:ext uri="{BB962C8B-B14F-4D97-AF65-F5344CB8AC3E}">
        <p14:creationId xmlns:p14="http://schemas.microsoft.com/office/powerpoint/2010/main" val="1103380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oup of people work">
            <a:extLst>
              <a:ext uri="{FF2B5EF4-FFF2-40B4-BE49-F238E27FC236}">
                <a16:creationId xmlns:a16="http://schemas.microsoft.com/office/drawing/2014/main" id="{FDC0A5F4-FE96-4D3A-A9D6-A76F32BA6429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8598"/>
            <a:ext cx="11725200" cy="63626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Course Outline</a:t>
            </a:r>
          </a:p>
        </p:txBody>
      </p:sp>
      <p:graphicFrame>
        <p:nvGraphicFramePr>
          <p:cNvPr id="5" name="Content Placeholder 2" descr="SmartArt object">
            <a:extLst>
              <a:ext uri="{FF2B5EF4-FFF2-40B4-BE49-F238E27FC236}">
                <a16:creationId xmlns:a16="http://schemas.microsoft.com/office/drawing/2014/main" id="{A1342CC9-B5BC-4EE6-A03F-6501ED7CC4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9568937"/>
              </p:ext>
            </p:extLst>
          </p:nvPr>
        </p:nvGraphicFramePr>
        <p:xfrm>
          <a:off x="685799" y="2037524"/>
          <a:ext cx="10817088" cy="353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7300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Course Outline</a:t>
            </a:r>
          </a:p>
        </p:txBody>
      </p:sp>
      <p:graphicFrame>
        <p:nvGraphicFramePr>
          <p:cNvPr id="5" name="Content Placeholder 2" descr="SmartArt object">
            <a:extLst>
              <a:ext uri="{FF2B5EF4-FFF2-40B4-BE49-F238E27FC236}">
                <a16:creationId xmlns:a16="http://schemas.microsoft.com/office/drawing/2014/main" id="{A1342CC9-B5BC-4EE6-A03F-6501ED7CC4CC}"/>
              </a:ext>
            </a:extLst>
          </p:cNvPr>
          <p:cNvGraphicFramePr>
            <a:graphicFrameLocks/>
          </p:cNvGraphicFramePr>
          <p:nvPr/>
        </p:nvGraphicFramePr>
        <p:xfrm>
          <a:off x="685799" y="2037524"/>
          <a:ext cx="10817088" cy="353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46339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Placeholder 5" descr="Young man is writing">
            <a:extLst>
              <a:ext uri="{FF2B5EF4-FFF2-40B4-BE49-F238E27FC236}">
                <a16:creationId xmlns:a16="http://schemas.microsoft.com/office/drawing/2014/main" id="{1054C6CA-D723-4A6A-9734-5910A1729B5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"/>
            <a:ext cx="12191998" cy="685799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F5067F-B05A-4CB4-8FEF-12162F4FD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43" y="727626"/>
            <a:ext cx="4602152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bg2">
                    <a:lumMod val="50000"/>
                  </a:schemeClr>
                </a:solidFill>
              </a:rPr>
              <a:t>First Lesson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AD4A91-7AB8-40C3-9C11-950FF5FC7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4043" y="2538920"/>
            <a:ext cx="4602152" cy="348006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We will cover these skills:</a:t>
            </a:r>
          </a:p>
          <a:p>
            <a:pPr marL="216000" indent="-2160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First skill</a:t>
            </a:r>
          </a:p>
          <a:p>
            <a:pPr marL="216000" indent="-2160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Second skill</a:t>
            </a:r>
          </a:p>
          <a:p>
            <a:pPr marL="216000" indent="-21600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Third skill</a:t>
            </a:r>
          </a:p>
        </p:txBody>
      </p:sp>
    </p:spTree>
    <p:extLst>
      <p:ext uri="{BB962C8B-B14F-4D97-AF65-F5344CB8AC3E}">
        <p14:creationId xmlns:p14="http://schemas.microsoft.com/office/powerpoint/2010/main" val="1386799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Man shows something on the laptop">
            <a:extLst>
              <a:ext uri="{FF2B5EF4-FFF2-40B4-BE49-F238E27FC236}">
                <a16:creationId xmlns:a16="http://schemas.microsoft.com/office/drawing/2014/main" id="{CCB0035C-155F-4A5B-87BE-89762733C8E1}"/>
              </a:ext>
            </a:extLst>
          </p:cNvPr>
          <p:cNvPicPr>
            <a:picLocks noGrp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8599" y="238125"/>
            <a:ext cx="7696201" cy="63817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bg2">
                    <a:lumMod val="50000"/>
                  </a:schemeClr>
                </a:solidFill>
              </a:rPr>
              <a:t>First Skill</a:t>
            </a:r>
            <a:endParaRPr lang="ru-RU" sz="4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CC3DCE-4CD8-4370-8B3F-47DEAB635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3"/>
            <a:ext cx="3144774" cy="3759383"/>
          </a:xfrm>
        </p:spPr>
        <p:txBody>
          <a:bodyPr>
            <a:normAutofit/>
          </a:bodyPr>
          <a:lstStyle/>
          <a:p>
            <a:pPr marL="216000" indent="-2160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Lorem ipsum dolor sit amet, consectetuer adipiscing elit. Maecenas porttitor congue massa. Fusce posuere, magna sed pulvinar ultricies.</a:t>
            </a:r>
          </a:p>
          <a:p>
            <a:pPr marL="216000" indent="-2160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Nunc viverra imperdiet enim. Fusce est. Vivamus a tellus.</a:t>
            </a:r>
          </a:p>
          <a:p>
            <a:pPr marL="216000" indent="-2160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707235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eople discuss some documents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7670"/>
            <a:ext cx="11725200" cy="636265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Second Skill</a:t>
            </a:r>
          </a:p>
        </p:txBody>
      </p:sp>
      <p:pic>
        <p:nvPicPr>
          <p:cNvPr id="15" name="Picture Placeholder 14" descr="Man and woman discuss something">
            <a:extLst>
              <a:ext uri="{FF2B5EF4-FFF2-40B4-BE49-F238E27FC236}">
                <a16:creationId xmlns:a16="http://schemas.microsoft.com/office/drawing/2014/main" id="{C19A2066-8A0C-4F7D-949C-5ABD4C7095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2488" y="2107518"/>
            <a:ext cx="5243512" cy="3739927"/>
          </a:xfrm>
        </p:spPr>
      </p:pic>
      <p:graphicFrame>
        <p:nvGraphicFramePr>
          <p:cNvPr id="13" name="Content Placeholder 14" descr="SmartArt object">
            <a:extLst>
              <a:ext uri="{FF2B5EF4-FFF2-40B4-BE49-F238E27FC236}">
                <a16:creationId xmlns:a16="http://schemas.microsoft.com/office/drawing/2014/main" id="{DDF6050D-62DF-4914-93B9-C337839FF3B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51489809"/>
              </p:ext>
            </p:extLst>
          </p:nvPr>
        </p:nvGraphicFramePr>
        <p:xfrm>
          <a:off x="6461125" y="2103438"/>
          <a:ext cx="4664075" cy="3748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912618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Content Placeholder 5" descr="Young man with the laptop">
            <a:extLst>
              <a:ext uri="{FF2B5EF4-FFF2-40B4-BE49-F238E27FC236}">
                <a16:creationId xmlns:a16="http://schemas.microsoft.com/office/drawing/2014/main" id="{B1DE2944-CBE6-437E-B09B-0F786EE86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" y="0"/>
            <a:ext cx="6391275" cy="6858000"/>
          </a:xfrm>
          <a:prstGeom prst="rect">
            <a:avLst/>
          </a:prstGeom>
          <a:noFill/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E88500-3CF8-4097-8DEC-19D4A816C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bg2">
                    <a:lumMod val="50000"/>
                  </a:schemeClr>
                </a:solidFill>
              </a:rPr>
              <a:t>Third Skill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2A7D9C9-44A9-4426-88FF-AAD1CA851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64082" y="2103120"/>
            <a:ext cx="4336421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216000" indent="-2160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216000" indent="-2160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Nunc viverra imperdiet enim. Fusce est. Vivamus a tellus.</a:t>
            </a:r>
          </a:p>
          <a:p>
            <a:pPr marL="216000" indent="-2160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Pellentesque habitant morbi tristique senectus et netus et malesuada fames ac turpis egestas. Proin pharetra nonummy pede. Mauris et orci.</a:t>
            </a:r>
          </a:p>
        </p:txBody>
      </p:sp>
    </p:spTree>
    <p:extLst>
      <p:ext uri="{BB962C8B-B14F-4D97-AF65-F5344CB8AC3E}">
        <p14:creationId xmlns:p14="http://schemas.microsoft.com/office/powerpoint/2010/main" val="52010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Content Placeholder 5" descr="Students discuss something">
            <a:extLst>
              <a:ext uri="{FF2B5EF4-FFF2-40B4-BE49-F238E27FC236}">
                <a16:creationId xmlns:a16="http://schemas.microsoft.com/office/drawing/2014/main" id="{1EF7692A-5CA9-4710-B9F3-81C8F9C643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1998" cy="685799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9709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7542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69BAC94-6EE6-4C8D-8140-D4B8F6CFD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727626"/>
            <a:ext cx="4602152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First Lesson Summary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352AEF0-6B6A-4BB0-A115-57B4A6983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6137" y="2538920"/>
            <a:ext cx="4400983" cy="3480066"/>
          </a:xfrm>
        </p:spPr>
        <p:txBody>
          <a:bodyPr vert="horz" lIns="91440" tIns="45720" rIns="91440" bIns="45720" rtlCol="0">
            <a:normAutofit/>
          </a:bodyPr>
          <a:lstStyle/>
          <a:p>
            <a:pPr marL="216000" indent="-2160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216000" indent="-2160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Nunc viverra imperdiet enim. Fusce est. Vivamus a tellus.</a:t>
            </a:r>
          </a:p>
          <a:p>
            <a:pPr marL="216000" indent="-2160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3822407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Man and woman discuss some documents">
            <a:extLst>
              <a:ext uri="{FF2B5EF4-FFF2-40B4-BE49-F238E27FC236}">
                <a16:creationId xmlns:a16="http://schemas.microsoft.com/office/drawing/2014/main" id="{FDC0A5F4-FE96-4D3A-A9D6-A76F32BA64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8598"/>
            <a:ext cx="11725200" cy="63626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Course Progress</a:t>
            </a:r>
          </a:p>
        </p:txBody>
      </p:sp>
      <p:graphicFrame>
        <p:nvGraphicFramePr>
          <p:cNvPr id="37" name="Content Placeholder 4" descr="Smartart Placeholder">
            <a:extLst>
              <a:ext uri="{FF2B5EF4-FFF2-40B4-BE49-F238E27FC236}">
                <a16:creationId xmlns:a16="http://schemas.microsoft.com/office/drawing/2014/main" id="{E9190C4C-2B7F-4FE9-96C7-83E23481CB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6420929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093877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D"/>
      </a:dk2>
      <a:lt2>
        <a:srgbClr val="E2E2E8"/>
      </a:lt2>
      <a:accent1>
        <a:srgbClr val="A5A27D"/>
      </a:accent1>
      <a:accent2>
        <a:srgbClr val="B79A7A"/>
      </a:accent2>
      <a:accent3>
        <a:srgbClr val="C2948F"/>
      </a:accent3>
      <a:accent4>
        <a:srgbClr val="BA7F91"/>
      </a:accent4>
      <a:accent5>
        <a:srgbClr val="C390B5"/>
      </a:accent5>
      <a:accent6>
        <a:srgbClr val="B17FBA"/>
      </a:accent6>
      <a:hlink>
        <a:srgbClr val="6D71B0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-Corporate_Teach a Course_04_Win32_MO - v4" id="{2AE1B83A-9721-4EF8-B275-2624D019C8C0}" vid="{8CDF83C5-BCF3-42CE-9DDC-151D6253CC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F5E4A76-0180-4CD0-B081-82F74A33613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1243E30-12F4-4BE3-B27D-23AB115E9D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B96A612-58F4-4E9A-9665-3987CC3AC4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Teach a course presentation</Template>
  <TotalTime>0</TotalTime>
  <Words>631</Words>
  <Application>Microsoft Office PowerPoint</Application>
  <PresentationFormat>Widescreen</PresentationFormat>
  <Paragraphs>93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Garamond</vt:lpstr>
      <vt:lpstr>SavonVTI</vt:lpstr>
      <vt:lpstr>Teach a course</vt:lpstr>
      <vt:lpstr>Course Outline</vt:lpstr>
      <vt:lpstr>Course Outline</vt:lpstr>
      <vt:lpstr>First Lesson</vt:lpstr>
      <vt:lpstr>First Skill</vt:lpstr>
      <vt:lpstr>Second Skill</vt:lpstr>
      <vt:lpstr>Third Skill</vt:lpstr>
      <vt:lpstr>First Lesson Summary</vt:lpstr>
      <vt:lpstr>Course Progress</vt:lpstr>
      <vt:lpstr>Course Progress</vt:lpstr>
      <vt:lpstr>Lorem Ipsum Dolor</vt:lpstr>
      <vt:lpstr>Lorem Ipsum</vt:lpstr>
      <vt:lpstr>Lorem Ipsum Text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 a course</dc:title>
  <dc:creator>Mohamed</dc:creator>
  <cp:lastModifiedBy>Mohamed</cp:lastModifiedBy>
  <cp:revision>1</cp:revision>
  <dcterms:created xsi:type="dcterms:W3CDTF">2021-03-05T18:17:23Z</dcterms:created>
  <dcterms:modified xsi:type="dcterms:W3CDTF">2021-03-05T18:17:46Z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